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1"/>
  </p:notesMasterIdLst>
  <p:sldIdLst>
    <p:sldId id="256" r:id="rId5"/>
    <p:sldId id="257" r:id="rId6"/>
    <p:sldId id="287" r:id="rId7"/>
    <p:sldId id="334" r:id="rId8"/>
    <p:sldId id="336" r:id="rId9"/>
    <p:sldId id="357" r:id="rId10"/>
    <p:sldId id="358" r:id="rId11"/>
    <p:sldId id="359" r:id="rId12"/>
    <p:sldId id="360" r:id="rId13"/>
    <p:sldId id="325" r:id="rId14"/>
    <p:sldId id="361" r:id="rId15"/>
    <p:sldId id="362" r:id="rId16"/>
    <p:sldId id="364" r:id="rId17"/>
    <p:sldId id="365" r:id="rId18"/>
    <p:sldId id="366" r:id="rId19"/>
    <p:sldId id="367" r:id="rId20"/>
    <p:sldId id="327" r:id="rId21"/>
    <p:sldId id="328" r:id="rId22"/>
    <p:sldId id="354" r:id="rId23"/>
    <p:sldId id="355" r:id="rId24"/>
    <p:sldId id="324" r:id="rId25"/>
    <p:sldId id="329" r:id="rId26"/>
    <p:sldId id="335" r:id="rId27"/>
    <p:sldId id="337" r:id="rId28"/>
    <p:sldId id="330" r:id="rId29"/>
    <p:sldId id="338" r:id="rId30"/>
    <p:sldId id="353" r:id="rId31"/>
    <p:sldId id="339" r:id="rId32"/>
    <p:sldId id="340" r:id="rId33"/>
    <p:sldId id="341" r:id="rId34"/>
    <p:sldId id="342" r:id="rId35"/>
    <p:sldId id="322" r:id="rId36"/>
    <p:sldId id="323" r:id="rId37"/>
    <p:sldId id="258" r:id="rId38"/>
    <p:sldId id="261" r:id="rId39"/>
    <p:sldId id="259" r:id="rId40"/>
    <p:sldId id="262" r:id="rId41"/>
    <p:sldId id="264" r:id="rId42"/>
    <p:sldId id="260" r:id="rId43"/>
    <p:sldId id="265" r:id="rId44"/>
    <p:sldId id="270" r:id="rId45"/>
    <p:sldId id="266" r:id="rId46"/>
    <p:sldId id="267" r:id="rId47"/>
    <p:sldId id="268" r:id="rId48"/>
    <p:sldId id="269" r:id="rId49"/>
    <p:sldId id="271" r:id="rId50"/>
    <p:sldId id="272" r:id="rId51"/>
    <p:sldId id="273" r:id="rId52"/>
    <p:sldId id="346" r:id="rId53"/>
    <p:sldId id="347" r:id="rId54"/>
    <p:sldId id="348" r:id="rId55"/>
    <p:sldId id="293" r:id="rId56"/>
    <p:sldId id="349" r:id="rId57"/>
    <p:sldId id="263" r:id="rId58"/>
    <p:sldId id="350" r:id="rId59"/>
    <p:sldId id="351" r:id="rId60"/>
    <p:sldId id="274" r:id="rId61"/>
    <p:sldId id="281" r:id="rId62"/>
    <p:sldId id="276" r:id="rId63"/>
    <p:sldId id="277" r:id="rId64"/>
    <p:sldId id="278" r:id="rId65"/>
    <p:sldId id="279" r:id="rId66"/>
    <p:sldId id="282" r:id="rId67"/>
    <p:sldId id="283" r:id="rId68"/>
    <p:sldId id="284" r:id="rId69"/>
    <p:sldId id="275" r:id="rId7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601727-F04A-463E-99A1-0203569C2A4F}" v="23" dt="2023-11-29T16:02:42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35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F995B4-230F-4D5F-BF92-F95E05C5616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F723265C-C04D-4301-BAE9-FF788FC372BC}">
      <dgm:prSet phldrT="[Text]" custT="1"/>
      <dgm:spPr>
        <a:solidFill>
          <a:schemeClr val="accent3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th-TH" sz="4000" b="1" dirty="0">
              <a:solidFill>
                <a:srgbClr val="C00000"/>
              </a:solidFill>
              <a:cs typeface="+mn-cs"/>
            </a:rPr>
            <a:t>ทฤษฎี</a:t>
          </a:r>
          <a:endParaRPr lang="en-US" sz="4000" b="1" dirty="0">
            <a:solidFill>
              <a:srgbClr val="C00000"/>
            </a:solidFill>
            <a:cs typeface="+mn-cs"/>
          </a:endParaRPr>
        </a:p>
      </dgm:t>
    </dgm:pt>
    <dgm:pt modelId="{4862A6B8-AC20-42A5-9982-6B7D4E552880}" type="parTrans" cxnId="{746D5224-F90D-4298-92F6-0B3F5C55933D}">
      <dgm:prSet/>
      <dgm:spPr/>
      <dgm:t>
        <a:bodyPr/>
        <a:lstStyle/>
        <a:p>
          <a:endParaRPr lang="en-US" sz="4000" b="1">
            <a:solidFill>
              <a:srgbClr val="C00000"/>
            </a:solidFill>
          </a:endParaRPr>
        </a:p>
      </dgm:t>
    </dgm:pt>
    <dgm:pt modelId="{DFC6A29D-D60E-49FE-85F1-505168730529}" type="sibTrans" cxnId="{746D5224-F90D-4298-92F6-0B3F5C55933D}">
      <dgm:prSet/>
      <dgm:spPr/>
      <dgm:t>
        <a:bodyPr/>
        <a:lstStyle/>
        <a:p>
          <a:endParaRPr lang="en-US" sz="4000" b="1">
            <a:solidFill>
              <a:srgbClr val="C00000"/>
            </a:solidFill>
          </a:endParaRPr>
        </a:p>
      </dgm:t>
    </dgm:pt>
    <dgm:pt modelId="{943BDC78-4AA8-4396-B6A1-DAD31F117972}">
      <dgm:prSet phldrT="[Text]" custT="1"/>
      <dgm:spPr>
        <a:solidFill>
          <a:schemeClr val="accent5">
            <a:lumMod val="75000"/>
            <a:alpha val="50000"/>
          </a:schemeClr>
        </a:solidFill>
      </dgm:spPr>
      <dgm:t>
        <a:bodyPr/>
        <a:lstStyle/>
        <a:p>
          <a:r>
            <a:rPr lang="th-TH" sz="4000" b="1" dirty="0">
              <a:solidFill>
                <a:srgbClr val="C00000"/>
              </a:solidFill>
              <a:cs typeface="+mn-cs"/>
            </a:rPr>
            <a:t>เทคนิค</a:t>
          </a:r>
          <a:endParaRPr lang="en-US" sz="4000" b="1" dirty="0">
            <a:solidFill>
              <a:srgbClr val="C00000"/>
            </a:solidFill>
            <a:cs typeface="+mn-cs"/>
          </a:endParaRPr>
        </a:p>
      </dgm:t>
    </dgm:pt>
    <dgm:pt modelId="{504BF4A3-58BA-49FD-B299-53C412FBE05A}" type="parTrans" cxnId="{E9A99685-A5C4-4CF9-B040-0E1DBA49D155}">
      <dgm:prSet/>
      <dgm:spPr/>
      <dgm:t>
        <a:bodyPr/>
        <a:lstStyle/>
        <a:p>
          <a:endParaRPr lang="en-US" sz="4000" b="1">
            <a:solidFill>
              <a:srgbClr val="C00000"/>
            </a:solidFill>
          </a:endParaRPr>
        </a:p>
      </dgm:t>
    </dgm:pt>
    <dgm:pt modelId="{0E2CFD0E-27C7-433F-8912-CD299BB4C314}" type="sibTrans" cxnId="{E9A99685-A5C4-4CF9-B040-0E1DBA49D155}">
      <dgm:prSet/>
      <dgm:spPr/>
      <dgm:t>
        <a:bodyPr/>
        <a:lstStyle/>
        <a:p>
          <a:endParaRPr lang="en-US" sz="4000" b="1">
            <a:solidFill>
              <a:srgbClr val="C00000"/>
            </a:solidFill>
          </a:endParaRPr>
        </a:p>
      </dgm:t>
    </dgm:pt>
    <dgm:pt modelId="{EECFC892-3DBD-4D1B-B962-15B924F72033}">
      <dgm:prSet phldrT="[Text]" custT="1"/>
      <dgm:spPr>
        <a:solidFill>
          <a:schemeClr val="accent6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th-TH" sz="4000" b="1" dirty="0">
              <a:solidFill>
                <a:srgbClr val="C00000"/>
              </a:solidFill>
              <a:cs typeface="+mn-cs"/>
            </a:rPr>
            <a:t>เครื่องมือ</a:t>
          </a:r>
          <a:endParaRPr lang="en-US" sz="4000" b="1" dirty="0">
            <a:solidFill>
              <a:srgbClr val="C00000"/>
            </a:solidFill>
            <a:cs typeface="+mn-cs"/>
          </a:endParaRPr>
        </a:p>
      </dgm:t>
    </dgm:pt>
    <dgm:pt modelId="{32497387-AA63-426C-8470-FE247BD25BFB}" type="parTrans" cxnId="{DCDEF6EC-5294-496E-BD0E-FCE5C6FC2AFE}">
      <dgm:prSet/>
      <dgm:spPr/>
      <dgm:t>
        <a:bodyPr/>
        <a:lstStyle/>
        <a:p>
          <a:endParaRPr lang="en-US" sz="4000" b="1">
            <a:solidFill>
              <a:srgbClr val="C00000"/>
            </a:solidFill>
          </a:endParaRPr>
        </a:p>
      </dgm:t>
    </dgm:pt>
    <dgm:pt modelId="{AA6B2724-7895-4188-A774-71F35E56BF58}" type="sibTrans" cxnId="{DCDEF6EC-5294-496E-BD0E-FCE5C6FC2AFE}">
      <dgm:prSet/>
      <dgm:spPr/>
      <dgm:t>
        <a:bodyPr/>
        <a:lstStyle/>
        <a:p>
          <a:endParaRPr lang="en-US" sz="4000" b="1">
            <a:solidFill>
              <a:srgbClr val="C00000"/>
            </a:solidFill>
          </a:endParaRPr>
        </a:p>
      </dgm:t>
    </dgm:pt>
    <dgm:pt modelId="{5E39FA13-26F9-4FDE-851A-EEF916AA1D93}" type="pres">
      <dgm:prSet presAssocID="{77F995B4-230F-4D5F-BF92-F95E05C56168}" presName="compositeShape" presStyleCnt="0">
        <dgm:presLayoutVars>
          <dgm:chMax val="7"/>
          <dgm:dir/>
          <dgm:resizeHandles val="exact"/>
        </dgm:presLayoutVars>
      </dgm:prSet>
      <dgm:spPr/>
    </dgm:pt>
    <dgm:pt modelId="{F6453798-30D8-4D0B-9DEF-089BAEEBA465}" type="pres">
      <dgm:prSet presAssocID="{F723265C-C04D-4301-BAE9-FF788FC372BC}" presName="circ1" presStyleLbl="vennNode1" presStyleIdx="0" presStyleCnt="3"/>
      <dgm:spPr/>
    </dgm:pt>
    <dgm:pt modelId="{644C13D2-A980-4F25-90BB-22AD16069299}" type="pres">
      <dgm:prSet presAssocID="{F723265C-C04D-4301-BAE9-FF788FC372B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AAC1ED3-9753-436B-8D50-706FEA406878}" type="pres">
      <dgm:prSet presAssocID="{943BDC78-4AA8-4396-B6A1-DAD31F117972}" presName="circ2" presStyleLbl="vennNode1" presStyleIdx="1" presStyleCnt="3" custLinFactNeighborX="5057" custLinFactNeighborY="-1922"/>
      <dgm:spPr/>
    </dgm:pt>
    <dgm:pt modelId="{D519DA32-ECA3-4BCB-8262-1E26598BF3EC}" type="pres">
      <dgm:prSet presAssocID="{943BDC78-4AA8-4396-B6A1-DAD31F11797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A2A1808-A828-4C68-A569-A703F827A85A}" type="pres">
      <dgm:prSet presAssocID="{EECFC892-3DBD-4D1B-B962-15B924F72033}" presName="circ3" presStyleLbl="vennNode1" presStyleIdx="2" presStyleCnt="3"/>
      <dgm:spPr/>
    </dgm:pt>
    <dgm:pt modelId="{C4A6D916-C033-4AC5-B3C8-A276CA6F49A6}" type="pres">
      <dgm:prSet presAssocID="{EECFC892-3DBD-4D1B-B962-15B924F7203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46D5224-F90D-4298-92F6-0B3F5C55933D}" srcId="{77F995B4-230F-4D5F-BF92-F95E05C56168}" destId="{F723265C-C04D-4301-BAE9-FF788FC372BC}" srcOrd="0" destOrd="0" parTransId="{4862A6B8-AC20-42A5-9982-6B7D4E552880}" sibTransId="{DFC6A29D-D60E-49FE-85F1-505168730529}"/>
    <dgm:cxn modelId="{5410DD29-5A31-43AC-BA28-C779F5B84864}" type="presOf" srcId="{EECFC892-3DBD-4D1B-B962-15B924F72033}" destId="{C4A6D916-C033-4AC5-B3C8-A276CA6F49A6}" srcOrd="1" destOrd="0" presId="urn:microsoft.com/office/officeart/2005/8/layout/venn1"/>
    <dgm:cxn modelId="{2BE70A49-F5BA-4A0F-A095-CD6951FC1731}" type="presOf" srcId="{F723265C-C04D-4301-BAE9-FF788FC372BC}" destId="{644C13D2-A980-4F25-90BB-22AD16069299}" srcOrd="1" destOrd="0" presId="urn:microsoft.com/office/officeart/2005/8/layout/venn1"/>
    <dgm:cxn modelId="{488AED71-54FE-456E-8CDF-5100F7C220D0}" type="presOf" srcId="{EECFC892-3DBD-4D1B-B962-15B924F72033}" destId="{CA2A1808-A828-4C68-A569-A703F827A85A}" srcOrd="0" destOrd="0" presId="urn:microsoft.com/office/officeart/2005/8/layout/venn1"/>
    <dgm:cxn modelId="{07E93D78-6E67-4066-A497-64A62F03158B}" type="presOf" srcId="{943BDC78-4AA8-4396-B6A1-DAD31F117972}" destId="{FAAC1ED3-9753-436B-8D50-706FEA406878}" srcOrd="0" destOrd="0" presId="urn:microsoft.com/office/officeart/2005/8/layout/venn1"/>
    <dgm:cxn modelId="{38FB9C58-65FA-4002-9D92-9284AE148B9A}" type="presOf" srcId="{943BDC78-4AA8-4396-B6A1-DAD31F117972}" destId="{D519DA32-ECA3-4BCB-8262-1E26598BF3EC}" srcOrd="1" destOrd="0" presId="urn:microsoft.com/office/officeart/2005/8/layout/venn1"/>
    <dgm:cxn modelId="{E9A99685-A5C4-4CF9-B040-0E1DBA49D155}" srcId="{77F995B4-230F-4D5F-BF92-F95E05C56168}" destId="{943BDC78-4AA8-4396-B6A1-DAD31F117972}" srcOrd="1" destOrd="0" parTransId="{504BF4A3-58BA-49FD-B299-53C412FBE05A}" sibTransId="{0E2CFD0E-27C7-433F-8912-CD299BB4C314}"/>
    <dgm:cxn modelId="{61B76AAC-0734-4753-AF89-824767CD166C}" type="presOf" srcId="{F723265C-C04D-4301-BAE9-FF788FC372BC}" destId="{F6453798-30D8-4D0B-9DEF-089BAEEBA465}" srcOrd="0" destOrd="0" presId="urn:microsoft.com/office/officeart/2005/8/layout/venn1"/>
    <dgm:cxn modelId="{DCDEF6EC-5294-496E-BD0E-FCE5C6FC2AFE}" srcId="{77F995B4-230F-4D5F-BF92-F95E05C56168}" destId="{EECFC892-3DBD-4D1B-B962-15B924F72033}" srcOrd="2" destOrd="0" parTransId="{32497387-AA63-426C-8470-FE247BD25BFB}" sibTransId="{AA6B2724-7895-4188-A774-71F35E56BF58}"/>
    <dgm:cxn modelId="{6053D4FA-397C-470A-9443-7354556ADFAF}" type="presOf" srcId="{77F995B4-230F-4D5F-BF92-F95E05C56168}" destId="{5E39FA13-26F9-4FDE-851A-EEF916AA1D93}" srcOrd="0" destOrd="0" presId="urn:microsoft.com/office/officeart/2005/8/layout/venn1"/>
    <dgm:cxn modelId="{74ED12B1-9075-45C1-8B8A-529733306427}" type="presParOf" srcId="{5E39FA13-26F9-4FDE-851A-EEF916AA1D93}" destId="{F6453798-30D8-4D0B-9DEF-089BAEEBA465}" srcOrd="0" destOrd="0" presId="urn:microsoft.com/office/officeart/2005/8/layout/venn1"/>
    <dgm:cxn modelId="{890E49AE-9136-47AB-B6B8-7BA696266334}" type="presParOf" srcId="{5E39FA13-26F9-4FDE-851A-EEF916AA1D93}" destId="{644C13D2-A980-4F25-90BB-22AD16069299}" srcOrd="1" destOrd="0" presId="urn:microsoft.com/office/officeart/2005/8/layout/venn1"/>
    <dgm:cxn modelId="{1935800B-DD2D-499C-94A9-46783DBA0FC4}" type="presParOf" srcId="{5E39FA13-26F9-4FDE-851A-EEF916AA1D93}" destId="{FAAC1ED3-9753-436B-8D50-706FEA406878}" srcOrd="2" destOrd="0" presId="urn:microsoft.com/office/officeart/2005/8/layout/venn1"/>
    <dgm:cxn modelId="{0FF8A711-D156-46C6-A23F-F12E62917E7B}" type="presParOf" srcId="{5E39FA13-26F9-4FDE-851A-EEF916AA1D93}" destId="{D519DA32-ECA3-4BCB-8262-1E26598BF3EC}" srcOrd="3" destOrd="0" presId="urn:microsoft.com/office/officeart/2005/8/layout/venn1"/>
    <dgm:cxn modelId="{3F38B279-0330-4C26-AF2C-E7BEB07937FF}" type="presParOf" srcId="{5E39FA13-26F9-4FDE-851A-EEF916AA1D93}" destId="{CA2A1808-A828-4C68-A569-A703F827A85A}" srcOrd="4" destOrd="0" presId="urn:microsoft.com/office/officeart/2005/8/layout/venn1"/>
    <dgm:cxn modelId="{25853F5E-A53E-4FD8-89C2-297E726F6DF8}" type="presParOf" srcId="{5E39FA13-26F9-4FDE-851A-EEF916AA1D93}" destId="{C4A6D916-C033-4AC5-B3C8-A276CA6F49A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53798-30D8-4D0B-9DEF-089BAEEBA465}">
      <dsp:nvSpPr>
        <dsp:cNvPr id="0" name=""/>
        <dsp:cNvSpPr/>
      </dsp:nvSpPr>
      <dsp:spPr>
        <a:xfrm>
          <a:off x="1828799" y="50799"/>
          <a:ext cx="2438400" cy="2438400"/>
        </a:xfrm>
        <a:prstGeom prst="ellipse">
          <a:avLst/>
        </a:prstGeom>
        <a:solidFill>
          <a:schemeClr val="accent3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000" b="1" kern="1200" dirty="0">
              <a:solidFill>
                <a:srgbClr val="C00000"/>
              </a:solidFill>
              <a:cs typeface="+mn-cs"/>
            </a:rPr>
            <a:t>ทฤษฎี</a:t>
          </a:r>
          <a:endParaRPr lang="en-US" sz="4000" b="1" kern="1200" dirty="0">
            <a:solidFill>
              <a:srgbClr val="C00000"/>
            </a:solidFill>
            <a:cs typeface="+mn-cs"/>
          </a:endParaRPr>
        </a:p>
      </dsp:txBody>
      <dsp:txXfrm>
        <a:off x="2153920" y="477519"/>
        <a:ext cx="1788160" cy="1097280"/>
      </dsp:txXfrm>
    </dsp:sp>
    <dsp:sp modelId="{FAAC1ED3-9753-436B-8D50-706FEA406878}">
      <dsp:nvSpPr>
        <dsp:cNvPr id="0" name=""/>
        <dsp:cNvSpPr/>
      </dsp:nvSpPr>
      <dsp:spPr>
        <a:xfrm>
          <a:off x="2831965" y="1527933"/>
          <a:ext cx="2438400" cy="2438400"/>
        </a:xfrm>
        <a:prstGeom prst="ellipse">
          <a:avLst/>
        </a:prstGeom>
        <a:solidFill>
          <a:schemeClr val="accent5">
            <a:lumMod val="7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000" b="1" kern="1200" dirty="0">
              <a:solidFill>
                <a:srgbClr val="C00000"/>
              </a:solidFill>
              <a:cs typeface="+mn-cs"/>
            </a:rPr>
            <a:t>เทคนิค</a:t>
          </a:r>
          <a:endParaRPr lang="en-US" sz="4000" b="1" kern="1200" dirty="0">
            <a:solidFill>
              <a:srgbClr val="C00000"/>
            </a:solidFill>
            <a:cs typeface="+mn-cs"/>
          </a:endParaRPr>
        </a:p>
      </dsp:txBody>
      <dsp:txXfrm>
        <a:off x="3577709" y="2157853"/>
        <a:ext cx="1463040" cy="1341120"/>
      </dsp:txXfrm>
    </dsp:sp>
    <dsp:sp modelId="{CA2A1808-A828-4C68-A569-A703F827A85A}">
      <dsp:nvSpPr>
        <dsp:cNvPr id="0" name=""/>
        <dsp:cNvSpPr/>
      </dsp:nvSpPr>
      <dsp:spPr>
        <a:xfrm>
          <a:off x="948943" y="1574800"/>
          <a:ext cx="2438400" cy="2438400"/>
        </a:xfrm>
        <a:prstGeom prst="ellipse">
          <a:avLst/>
        </a:prstGeom>
        <a:solidFill>
          <a:schemeClr val="accent6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000" b="1" kern="1200" dirty="0">
              <a:solidFill>
                <a:srgbClr val="C00000"/>
              </a:solidFill>
              <a:cs typeface="+mn-cs"/>
            </a:rPr>
            <a:t>เครื่องมือ</a:t>
          </a:r>
          <a:endParaRPr lang="en-US" sz="4000" b="1" kern="1200" dirty="0">
            <a:solidFill>
              <a:srgbClr val="C00000"/>
            </a:solidFill>
            <a:cs typeface="+mn-cs"/>
          </a:endParaRPr>
        </a:p>
      </dsp:txBody>
      <dsp:txXfrm>
        <a:off x="1178560" y="2204720"/>
        <a:ext cx="1463040" cy="1341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770723-76B9-4E62-A047-F9DDB6152D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02906-CEAD-4396-9FBD-2ED4E7544C0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048BC777-3ED9-41CD-81E4-3B6B408E0E14}" type="datetimeFigureOut">
              <a:rPr lang="en-US"/>
              <a:pPr>
                <a:defRPr/>
              </a:pPr>
              <a:t>11/28/2024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C04F4C1-CBCD-4251-90CE-E2E1C8CBC1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FB6C51B-7128-4490-A4B5-8FD59C04A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96E46-F2F8-4601-B76D-328D9F69744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3D422-3E42-4A80-B144-6ED284D8DC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07691DF-1C4A-4DDE-8A5B-41F862894F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2FE81D69-CD05-4ED6-A8AA-648F194D7A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38150" y="1235075"/>
            <a:ext cx="5921375" cy="33321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62CB5F70-AD3A-40BD-B867-01E0A0773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AC632992-393E-4ECD-89A6-444A791315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E91E417-D70C-4191-83E3-315F6E08E84A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A1BB3DEC-79EE-4B26-80E9-A41D0584BD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86510DB-195D-44D8-AE5A-400F8512BC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2E26A006-9418-4434-AB22-7A1C4AAFC8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6059A9-BBA5-4454-92F2-F6F57590EEF2}" type="slidenum">
              <a:rPr lang="th-TH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th-TH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511BA-05A3-4558-B812-3F39ADEBB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1DB6CA-0438-4F5A-B303-A025BDBB2D79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5795B-EB88-4730-8EAB-4042EA075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2666B-2D3E-46BE-AAB5-31962ABE9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1D2C1A-BB29-4CD9-BE4A-4B86DF920C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26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0FFB-258C-48EC-9D8C-F6259786A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3BED7-5A96-4183-B3A6-43D051D5B5E8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56CF3-A4B5-45E4-B008-09940997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54EB9-88FC-40AC-B7AF-52A9ACD0B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F122F-3C73-4EDB-8713-9FAF421456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4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EFD8E-2915-4898-8561-413A6BC74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A9ED5C-EFB9-4279-A174-C74C31DA5E1E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E4F2E-0D3C-40D5-AFCD-F7566FE6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96124-41F3-41B6-B8C6-488057C6B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BB68D-8F83-43A8-A1FB-122C582FE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9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14CDE-2759-4336-A921-2CC3BFB5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A29A2F-E0C7-4A18-A752-8F8C43FE7592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984E5-39A6-4E81-9AC8-9B590115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EC586-2D94-472D-8940-0997BD12D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774C4-45AD-400A-B636-72B7962DDD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27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A52B6-353D-4E1E-9227-2F7327402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4FC832-28A8-40B6-BA64-57A105D05180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2F7A3-2F80-4E9A-A0A4-41BCB7ED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E4BE1-E9BA-4943-95F8-2412F6D0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43FA1-B8A8-4099-B037-A54E850896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7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9B552CD-E877-43C4-A5B6-E3FBB30BE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7199F-CB2D-4296-9219-19D07F36C7AC}" type="datetime1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0CC59FF-5973-40D4-B9AC-5B667DE0A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5239B9B-818C-4DB9-AC05-AB154E12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4B1009-3B92-4282-99C7-C76F7F1A46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F8E2960-9943-4332-98A1-FCA1CA771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0F880-66F3-4E04-857D-115C68EE9F8C}" type="datetime1">
              <a:rPr lang="en-US" smtClean="0"/>
              <a:t>11/28/2024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D8AA210-F559-4246-BEA8-D9774333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70A4860-9B86-4F2D-8F5C-A71B1C165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294EB-DFA5-4B2F-A27B-A85A9F078C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00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F0B74A2-703B-4A26-9E77-9A530B344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0F05C-E549-4610-849C-D7E13270B4B0}" type="datetime1">
              <a:rPr lang="en-US" smtClean="0"/>
              <a:t>11/28/2024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3DB8131-C163-4084-89A9-EA934A5D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341A75F-7498-499D-BD51-C4AC3EE45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CA965-F72D-4451-B2BE-692C78E47F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17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06E8831-8C39-489F-AD4F-B0096B27F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138E00-8381-4311-A490-F5394B66FF7C}" type="datetime1">
              <a:rPr lang="en-US" smtClean="0"/>
              <a:t>11/28/2024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7802B34-6A53-4A49-8FB3-23EBCDA99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4E9589D-911A-428F-B161-ECB62574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65753-5013-42EA-A52B-135EE8BE62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58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1452A4-0BC1-4EC2-8671-0A68749B7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1CA12-7DA6-48E7-8239-B49D124D5BC1}" type="datetime1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392CBA1-414E-47ED-A2BB-6407A1613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81F07-1ACD-4780-811A-E76D11A6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13968D-D085-4348-95C5-E0355084F1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2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70CBEB7-6745-4804-A31C-6270F60D0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F87A45-A9D7-4048-8DEF-18D03456919E}" type="datetime1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C2BE8F2-98E1-4B09-ACDF-2E6EB291E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E7CB89-E0F2-4D07-AB0F-11939E04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549A2-5027-4275-A62D-75C861B35D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03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486E3B1-744F-4C8C-A212-AB12771BD5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62A66DB0-7A96-4173-8C31-30C7AC439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297A7-7702-4AB7-BC49-B20E40A03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219D1C6-7F0B-41EB-B2EF-85CCA1974173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50AD9-0599-4A42-85C8-F35392419A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A9C37-0FEA-4430-BCC2-19D621555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3B64280-EC7B-473B-A0D4-AAD3865DDC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staff.um.edu.mt/jskl1/talk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8C22-9282-45FE-8AA6-873984FE7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325" y="1122363"/>
            <a:ext cx="11603038" cy="23876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br>
              <a:rPr lang="th-TH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หน่วยที่ 1 การเขียนโปรแกรมเชิงวัตถุ</a:t>
            </a:r>
            <a:endParaRPr lang="en-US" sz="8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AD2BE-BDF1-4E4D-B050-ECB9013758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sz="5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1A42F-16B6-4F96-811B-9A1393602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658F4-EA6A-4616-B444-03899DA0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0BEB8F-BBCA-4CD9-B340-1F260A775AFF}" type="slidenum">
              <a:rPr lang="en-US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85D849-C252-4B43-AC7C-1408181758F1}"/>
              </a:ext>
            </a:extLst>
          </p:cNvPr>
          <p:cNvSpPr/>
          <p:nvPr/>
        </p:nvSpPr>
        <p:spPr>
          <a:xfrm>
            <a:off x="1604168" y="1139031"/>
            <a:ext cx="8709025" cy="4987925"/>
          </a:xfrm>
          <a:custGeom>
            <a:avLst/>
            <a:gdLst>
              <a:gd name="connsiteX0" fmla="*/ 0 w 8708665"/>
              <a:gd name="connsiteY0" fmla="*/ 312587 h 4987033"/>
              <a:gd name="connsiteX1" fmla="*/ 312587 w 8708665"/>
              <a:gd name="connsiteY1" fmla="*/ 0 h 4987033"/>
              <a:gd name="connsiteX2" fmla="*/ 889979 w 8708665"/>
              <a:gd name="connsiteY2" fmla="*/ 0 h 4987033"/>
              <a:gd name="connsiteX3" fmla="*/ 1305702 w 8708665"/>
              <a:gd name="connsiteY3" fmla="*/ 0 h 4987033"/>
              <a:gd name="connsiteX4" fmla="*/ 1721424 w 8708665"/>
              <a:gd name="connsiteY4" fmla="*/ 0 h 4987033"/>
              <a:gd name="connsiteX5" fmla="*/ 2056311 w 8708665"/>
              <a:gd name="connsiteY5" fmla="*/ 0 h 4987033"/>
              <a:gd name="connsiteX6" fmla="*/ 2391199 w 8708665"/>
              <a:gd name="connsiteY6" fmla="*/ 0 h 4987033"/>
              <a:gd name="connsiteX7" fmla="*/ 3130261 w 8708665"/>
              <a:gd name="connsiteY7" fmla="*/ 0 h 4987033"/>
              <a:gd name="connsiteX8" fmla="*/ 3545983 w 8708665"/>
              <a:gd name="connsiteY8" fmla="*/ 0 h 4987033"/>
              <a:gd name="connsiteX9" fmla="*/ 4285045 w 8708665"/>
              <a:gd name="connsiteY9" fmla="*/ 0 h 4987033"/>
              <a:gd name="connsiteX10" fmla="*/ 4781603 w 8708665"/>
              <a:gd name="connsiteY10" fmla="*/ 0 h 4987033"/>
              <a:gd name="connsiteX11" fmla="*/ 5278160 w 8708665"/>
              <a:gd name="connsiteY11" fmla="*/ 0 h 4987033"/>
              <a:gd name="connsiteX12" fmla="*/ 6017222 w 8708665"/>
              <a:gd name="connsiteY12" fmla="*/ 0 h 4987033"/>
              <a:gd name="connsiteX13" fmla="*/ 6675449 w 8708665"/>
              <a:gd name="connsiteY13" fmla="*/ 0 h 4987033"/>
              <a:gd name="connsiteX14" fmla="*/ 7414511 w 8708665"/>
              <a:gd name="connsiteY14" fmla="*/ 0 h 4987033"/>
              <a:gd name="connsiteX15" fmla="*/ 7749399 w 8708665"/>
              <a:gd name="connsiteY15" fmla="*/ 0 h 4987033"/>
              <a:gd name="connsiteX16" fmla="*/ 8396078 w 8708665"/>
              <a:gd name="connsiteY16" fmla="*/ 0 h 4987033"/>
              <a:gd name="connsiteX17" fmla="*/ 8708665 w 8708665"/>
              <a:gd name="connsiteY17" fmla="*/ 312587 h 4987033"/>
              <a:gd name="connsiteX18" fmla="*/ 8708665 w 8708665"/>
              <a:gd name="connsiteY18" fmla="*/ 945057 h 4987033"/>
              <a:gd name="connsiteX19" fmla="*/ 8708665 w 8708665"/>
              <a:gd name="connsiteY19" fmla="*/ 1403052 h 4987033"/>
              <a:gd name="connsiteX20" fmla="*/ 8708665 w 8708665"/>
              <a:gd name="connsiteY20" fmla="*/ 2035521 h 4987033"/>
              <a:gd name="connsiteX21" fmla="*/ 8708665 w 8708665"/>
              <a:gd name="connsiteY21" fmla="*/ 2624372 h 4987033"/>
              <a:gd name="connsiteX22" fmla="*/ 8708665 w 8708665"/>
              <a:gd name="connsiteY22" fmla="*/ 3169605 h 4987033"/>
              <a:gd name="connsiteX23" fmla="*/ 8708665 w 8708665"/>
              <a:gd name="connsiteY23" fmla="*/ 3714837 h 4987033"/>
              <a:gd name="connsiteX24" fmla="*/ 8708665 w 8708665"/>
              <a:gd name="connsiteY24" fmla="*/ 4172832 h 4987033"/>
              <a:gd name="connsiteX25" fmla="*/ 8708665 w 8708665"/>
              <a:gd name="connsiteY25" fmla="*/ 4674446 h 4987033"/>
              <a:gd name="connsiteX26" fmla="*/ 8396078 w 8708665"/>
              <a:gd name="connsiteY26" fmla="*/ 4987033 h 4987033"/>
              <a:gd name="connsiteX27" fmla="*/ 7899521 w 8708665"/>
              <a:gd name="connsiteY27" fmla="*/ 4987033 h 4987033"/>
              <a:gd name="connsiteX28" fmla="*/ 7402963 w 8708665"/>
              <a:gd name="connsiteY28" fmla="*/ 4987033 h 4987033"/>
              <a:gd name="connsiteX29" fmla="*/ 6744736 w 8708665"/>
              <a:gd name="connsiteY29" fmla="*/ 4987033 h 4987033"/>
              <a:gd name="connsiteX30" fmla="*/ 6409849 w 8708665"/>
              <a:gd name="connsiteY30" fmla="*/ 4987033 h 4987033"/>
              <a:gd name="connsiteX31" fmla="*/ 5670787 w 8708665"/>
              <a:gd name="connsiteY31" fmla="*/ 4987033 h 4987033"/>
              <a:gd name="connsiteX32" fmla="*/ 5012560 w 8708665"/>
              <a:gd name="connsiteY32" fmla="*/ 4987033 h 4987033"/>
              <a:gd name="connsiteX33" fmla="*/ 4596837 w 8708665"/>
              <a:gd name="connsiteY33" fmla="*/ 4987033 h 4987033"/>
              <a:gd name="connsiteX34" fmla="*/ 3938610 w 8708665"/>
              <a:gd name="connsiteY34" fmla="*/ 4987033 h 4987033"/>
              <a:gd name="connsiteX35" fmla="*/ 3442053 w 8708665"/>
              <a:gd name="connsiteY35" fmla="*/ 4987033 h 4987033"/>
              <a:gd name="connsiteX36" fmla="*/ 2864661 w 8708665"/>
              <a:gd name="connsiteY36" fmla="*/ 4987033 h 4987033"/>
              <a:gd name="connsiteX37" fmla="*/ 2125599 w 8708665"/>
              <a:gd name="connsiteY37" fmla="*/ 4987033 h 4987033"/>
              <a:gd name="connsiteX38" fmla="*/ 1790711 w 8708665"/>
              <a:gd name="connsiteY38" fmla="*/ 4987033 h 4987033"/>
              <a:gd name="connsiteX39" fmla="*/ 1213319 w 8708665"/>
              <a:gd name="connsiteY39" fmla="*/ 4987033 h 4987033"/>
              <a:gd name="connsiteX40" fmla="*/ 312587 w 8708665"/>
              <a:gd name="connsiteY40" fmla="*/ 4987033 h 4987033"/>
              <a:gd name="connsiteX41" fmla="*/ 0 w 8708665"/>
              <a:gd name="connsiteY41" fmla="*/ 4674446 h 4987033"/>
              <a:gd name="connsiteX42" fmla="*/ 0 w 8708665"/>
              <a:gd name="connsiteY42" fmla="*/ 4129214 h 4987033"/>
              <a:gd name="connsiteX43" fmla="*/ 0 w 8708665"/>
              <a:gd name="connsiteY43" fmla="*/ 3671218 h 4987033"/>
              <a:gd name="connsiteX44" fmla="*/ 0 w 8708665"/>
              <a:gd name="connsiteY44" fmla="*/ 3125986 h 4987033"/>
              <a:gd name="connsiteX45" fmla="*/ 0 w 8708665"/>
              <a:gd name="connsiteY45" fmla="*/ 2537135 h 4987033"/>
              <a:gd name="connsiteX46" fmla="*/ 0 w 8708665"/>
              <a:gd name="connsiteY46" fmla="*/ 1948284 h 4987033"/>
              <a:gd name="connsiteX47" fmla="*/ 0 w 8708665"/>
              <a:gd name="connsiteY47" fmla="*/ 1315815 h 4987033"/>
              <a:gd name="connsiteX48" fmla="*/ 0 w 8708665"/>
              <a:gd name="connsiteY48" fmla="*/ 312587 h 4987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708665" h="4987033" fill="none" extrusionOk="0">
                <a:moveTo>
                  <a:pt x="0" y="312587"/>
                </a:moveTo>
                <a:cubicBezTo>
                  <a:pt x="-16238" y="164356"/>
                  <a:pt x="138304" y="17141"/>
                  <a:pt x="312587" y="0"/>
                </a:cubicBezTo>
                <a:cubicBezTo>
                  <a:pt x="578631" y="-20124"/>
                  <a:pt x="601583" y="64246"/>
                  <a:pt x="889979" y="0"/>
                </a:cubicBezTo>
                <a:cubicBezTo>
                  <a:pt x="1178375" y="-64246"/>
                  <a:pt x="1124212" y="5849"/>
                  <a:pt x="1305702" y="0"/>
                </a:cubicBezTo>
                <a:cubicBezTo>
                  <a:pt x="1487192" y="-5849"/>
                  <a:pt x="1530598" y="31550"/>
                  <a:pt x="1721424" y="0"/>
                </a:cubicBezTo>
                <a:cubicBezTo>
                  <a:pt x="1912250" y="-31550"/>
                  <a:pt x="1984615" y="16238"/>
                  <a:pt x="2056311" y="0"/>
                </a:cubicBezTo>
                <a:cubicBezTo>
                  <a:pt x="2128007" y="-16238"/>
                  <a:pt x="2316258" y="5537"/>
                  <a:pt x="2391199" y="0"/>
                </a:cubicBezTo>
                <a:cubicBezTo>
                  <a:pt x="2466140" y="-5537"/>
                  <a:pt x="2760856" y="47452"/>
                  <a:pt x="3130261" y="0"/>
                </a:cubicBezTo>
                <a:cubicBezTo>
                  <a:pt x="3499666" y="-47452"/>
                  <a:pt x="3352811" y="20505"/>
                  <a:pt x="3545983" y="0"/>
                </a:cubicBezTo>
                <a:cubicBezTo>
                  <a:pt x="3739155" y="-20505"/>
                  <a:pt x="4097864" y="76102"/>
                  <a:pt x="4285045" y="0"/>
                </a:cubicBezTo>
                <a:cubicBezTo>
                  <a:pt x="4472226" y="-76102"/>
                  <a:pt x="4648675" y="35640"/>
                  <a:pt x="4781603" y="0"/>
                </a:cubicBezTo>
                <a:cubicBezTo>
                  <a:pt x="4914531" y="-35640"/>
                  <a:pt x="5164678" y="19610"/>
                  <a:pt x="5278160" y="0"/>
                </a:cubicBezTo>
                <a:cubicBezTo>
                  <a:pt x="5391642" y="-19610"/>
                  <a:pt x="5846610" y="16128"/>
                  <a:pt x="6017222" y="0"/>
                </a:cubicBezTo>
                <a:cubicBezTo>
                  <a:pt x="6187834" y="-16128"/>
                  <a:pt x="6432403" y="1610"/>
                  <a:pt x="6675449" y="0"/>
                </a:cubicBezTo>
                <a:cubicBezTo>
                  <a:pt x="6918495" y="-1610"/>
                  <a:pt x="7173220" y="66765"/>
                  <a:pt x="7414511" y="0"/>
                </a:cubicBezTo>
                <a:cubicBezTo>
                  <a:pt x="7655802" y="-66765"/>
                  <a:pt x="7677791" y="36782"/>
                  <a:pt x="7749399" y="0"/>
                </a:cubicBezTo>
                <a:cubicBezTo>
                  <a:pt x="7821007" y="-36782"/>
                  <a:pt x="8126169" y="37878"/>
                  <a:pt x="8396078" y="0"/>
                </a:cubicBezTo>
                <a:cubicBezTo>
                  <a:pt x="8548188" y="14579"/>
                  <a:pt x="8681353" y="131367"/>
                  <a:pt x="8708665" y="312587"/>
                </a:cubicBezTo>
                <a:cubicBezTo>
                  <a:pt x="8763646" y="558863"/>
                  <a:pt x="8635159" y="793328"/>
                  <a:pt x="8708665" y="945057"/>
                </a:cubicBezTo>
                <a:cubicBezTo>
                  <a:pt x="8782171" y="1096786"/>
                  <a:pt x="8676143" y="1230345"/>
                  <a:pt x="8708665" y="1403052"/>
                </a:cubicBezTo>
                <a:cubicBezTo>
                  <a:pt x="8741187" y="1575760"/>
                  <a:pt x="8682746" y="1738977"/>
                  <a:pt x="8708665" y="2035521"/>
                </a:cubicBezTo>
                <a:cubicBezTo>
                  <a:pt x="8734584" y="2332065"/>
                  <a:pt x="8691636" y="2346077"/>
                  <a:pt x="8708665" y="2624372"/>
                </a:cubicBezTo>
                <a:cubicBezTo>
                  <a:pt x="8725694" y="2902667"/>
                  <a:pt x="8659664" y="2997396"/>
                  <a:pt x="8708665" y="3169605"/>
                </a:cubicBezTo>
                <a:cubicBezTo>
                  <a:pt x="8757666" y="3341814"/>
                  <a:pt x="8660605" y="3529809"/>
                  <a:pt x="8708665" y="3714837"/>
                </a:cubicBezTo>
                <a:cubicBezTo>
                  <a:pt x="8756725" y="3899865"/>
                  <a:pt x="8692851" y="4031293"/>
                  <a:pt x="8708665" y="4172832"/>
                </a:cubicBezTo>
                <a:cubicBezTo>
                  <a:pt x="8724479" y="4314371"/>
                  <a:pt x="8675575" y="4453944"/>
                  <a:pt x="8708665" y="4674446"/>
                </a:cubicBezTo>
                <a:cubicBezTo>
                  <a:pt x="8708434" y="4832458"/>
                  <a:pt x="8536356" y="5009813"/>
                  <a:pt x="8396078" y="4987033"/>
                </a:cubicBezTo>
                <a:cubicBezTo>
                  <a:pt x="8265927" y="5025731"/>
                  <a:pt x="8050356" y="4931620"/>
                  <a:pt x="7899521" y="4987033"/>
                </a:cubicBezTo>
                <a:cubicBezTo>
                  <a:pt x="7748686" y="5042446"/>
                  <a:pt x="7626034" y="4947777"/>
                  <a:pt x="7402963" y="4987033"/>
                </a:cubicBezTo>
                <a:cubicBezTo>
                  <a:pt x="7179892" y="5026289"/>
                  <a:pt x="7016272" y="4941614"/>
                  <a:pt x="6744736" y="4987033"/>
                </a:cubicBezTo>
                <a:cubicBezTo>
                  <a:pt x="6473200" y="5032452"/>
                  <a:pt x="6501121" y="4951999"/>
                  <a:pt x="6409849" y="4987033"/>
                </a:cubicBezTo>
                <a:cubicBezTo>
                  <a:pt x="6318577" y="5022067"/>
                  <a:pt x="5920653" y="4900561"/>
                  <a:pt x="5670787" y="4987033"/>
                </a:cubicBezTo>
                <a:cubicBezTo>
                  <a:pt x="5420921" y="5073505"/>
                  <a:pt x="5144336" y="4926110"/>
                  <a:pt x="5012560" y="4987033"/>
                </a:cubicBezTo>
                <a:cubicBezTo>
                  <a:pt x="4880784" y="5047956"/>
                  <a:pt x="4758362" y="4980733"/>
                  <a:pt x="4596837" y="4987033"/>
                </a:cubicBezTo>
                <a:cubicBezTo>
                  <a:pt x="4435312" y="4993333"/>
                  <a:pt x="4240762" y="4945543"/>
                  <a:pt x="3938610" y="4987033"/>
                </a:cubicBezTo>
                <a:cubicBezTo>
                  <a:pt x="3636458" y="5028523"/>
                  <a:pt x="3576578" y="4967462"/>
                  <a:pt x="3442053" y="4987033"/>
                </a:cubicBezTo>
                <a:cubicBezTo>
                  <a:pt x="3307528" y="5006604"/>
                  <a:pt x="3087854" y="4968706"/>
                  <a:pt x="2864661" y="4987033"/>
                </a:cubicBezTo>
                <a:cubicBezTo>
                  <a:pt x="2641468" y="5005360"/>
                  <a:pt x="2473275" y="4922793"/>
                  <a:pt x="2125599" y="4987033"/>
                </a:cubicBezTo>
                <a:cubicBezTo>
                  <a:pt x="1777923" y="5051273"/>
                  <a:pt x="1953363" y="4959792"/>
                  <a:pt x="1790711" y="4987033"/>
                </a:cubicBezTo>
                <a:cubicBezTo>
                  <a:pt x="1628059" y="5014274"/>
                  <a:pt x="1396064" y="4957176"/>
                  <a:pt x="1213319" y="4987033"/>
                </a:cubicBezTo>
                <a:cubicBezTo>
                  <a:pt x="1030574" y="5016890"/>
                  <a:pt x="638696" y="4912921"/>
                  <a:pt x="312587" y="4987033"/>
                </a:cubicBezTo>
                <a:cubicBezTo>
                  <a:pt x="155826" y="4973663"/>
                  <a:pt x="45956" y="4842264"/>
                  <a:pt x="0" y="4674446"/>
                </a:cubicBezTo>
                <a:cubicBezTo>
                  <a:pt x="-20002" y="4515678"/>
                  <a:pt x="39147" y="4252110"/>
                  <a:pt x="0" y="4129214"/>
                </a:cubicBezTo>
                <a:cubicBezTo>
                  <a:pt x="-39147" y="4006318"/>
                  <a:pt x="19624" y="3871976"/>
                  <a:pt x="0" y="3671218"/>
                </a:cubicBezTo>
                <a:cubicBezTo>
                  <a:pt x="-19624" y="3470460"/>
                  <a:pt x="64894" y="3335664"/>
                  <a:pt x="0" y="3125986"/>
                </a:cubicBezTo>
                <a:cubicBezTo>
                  <a:pt x="-64894" y="2916308"/>
                  <a:pt x="57555" y="2714101"/>
                  <a:pt x="0" y="2537135"/>
                </a:cubicBezTo>
                <a:cubicBezTo>
                  <a:pt x="-57555" y="2360169"/>
                  <a:pt x="40441" y="2103542"/>
                  <a:pt x="0" y="1948284"/>
                </a:cubicBezTo>
                <a:cubicBezTo>
                  <a:pt x="-40441" y="1793026"/>
                  <a:pt x="52570" y="1593105"/>
                  <a:pt x="0" y="1315815"/>
                </a:cubicBezTo>
                <a:cubicBezTo>
                  <a:pt x="-52570" y="1038525"/>
                  <a:pt x="25614" y="752716"/>
                  <a:pt x="0" y="312587"/>
                </a:cubicBezTo>
                <a:close/>
              </a:path>
              <a:path w="8708665" h="4987033" stroke="0" extrusionOk="0">
                <a:moveTo>
                  <a:pt x="0" y="312587"/>
                </a:moveTo>
                <a:cubicBezTo>
                  <a:pt x="22865" y="132214"/>
                  <a:pt x="150135" y="7038"/>
                  <a:pt x="312587" y="0"/>
                </a:cubicBezTo>
                <a:cubicBezTo>
                  <a:pt x="615485" y="-18231"/>
                  <a:pt x="712173" y="19188"/>
                  <a:pt x="970814" y="0"/>
                </a:cubicBezTo>
                <a:cubicBezTo>
                  <a:pt x="1229455" y="-19188"/>
                  <a:pt x="1197936" y="28687"/>
                  <a:pt x="1386537" y="0"/>
                </a:cubicBezTo>
                <a:cubicBezTo>
                  <a:pt x="1575138" y="-28687"/>
                  <a:pt x="1645675" y="23412"/>
                  <a:pt x="1883094" y="0"/>
                </a:cubicBezTo>
                <a:cubicBezTo>
                  <a:pt x="2120513" y="-23412"/>
                  <a:pt x="2172956" y="9008"/>
                  <a:pt x="2379651" y="0"/>
                </a:cubicBezTo>
                <a:cubicBezTo>
                  <a:pt x="2586346" y="-9008"/>
                  <a:pt x="2626888" y="38558"/>
                  <a:pt x="2795374" y="0"/>
                </a:cubicBezTo>
                <a:cubicBezTo>
                  <a:pt x="2963860" y="-38558"/>
                  <a:pt x="3125679" y="21682"/>
                  <a:pt x="3453601" y="0"/>
                </a:cubicBezTo>
                <a:cubicBezTo>
                  <a:pt x="3781523" y="-21682"/>
                  <a:pt x="3863597" y="52743"/>
                  <a:pt x="4030993" y="0"/>
                </a:cubicBezTo>
                <a:cubicBezTo>
                  <a:pt x="4198389" y="-52743"/>
                  <a:pt x="4389654" y="30119"/>
                  <a:pt x="4527550" y="0"/>
                </a:cubicBezTo>
                <a:cubicBezTo>
                  <a:pt x="4665446" y="-30119"/>
                  <a:pt x="4907990" y="31493"/>
                  <a:pt x="5024107" y="0"/>
                </a:cubicBezTo>
                <a:cubicBezTo>
                  <a:pt x="5140224" y="-31493"/>
                  <a:pt x="5235378" y="14171"/>
                  <a:pt x="5439830" y="0"/>
                </a:cubicBezTo>
                <a:cubicBezTo>
                  <a:pt x="5644282" y="-14171"/>
                  <a:pt x="5676847" y="12656"/>
                  <a:pt x="5855552" y="0"/>
                </a:cubicBezTo>
                <a:cubicBezTo>
                  <a:pt x="6034257" y="-12656"/>
                  <a:pt x="6184902" y="2721"/>
                  <a:pt x="6352110" y="0"/>
                </a:cubicBezTo>
                <a:cubicBezTo>
                  <a:pt x="6519318" y="-2721"/>
                  <a:pt x="6939968" y="62488"/>
                  <a:pt x="7091172" y="0"/>
                </a:cubicBezTo>
                <a:cubicBezTo>
                  <a:pt x="7242376" y="-62488"/>
                  <a:pt x="7347107" y="42772"/>
                  <a:pt x="7506894" y="0"/>
                </a:cubicBezTo>
                <a:cubicBezTo>
                  <a:pt x="7666681" y="-42772"/>
                  <a:pt x="8028540" y="38346"/>
                  <a:pt x="8396078" y="0"/>
                </a:cubicBezTo>
                <a:cubicBezTo>
                  <a:pt x="8562483" y="-10945"/>
                  <a:pt x="8742248" y="142297"/>
                  <a:pt x="8708665" y="312587"/>
                </a:cubicBezTo>
                <a:cubicBezTo>
                  <a:pt x="8741725" y="560013"/>
                  <a:pt x="8654411" y="720536"/>
                  <a:pt x="8708665" y="857819"/>
                </a:cubicBezTo>
                <a:cubicBezTo>
                  <a:pt x="8762919" y="995102"/>
                  <a:pt x="8693143" y="1235927"/>
                  <a:pt x="8708665" y="1490289"/>
                </a:cubicBezTo>
                <a:cubicBezTo>
                  <a:pt x="8724187" y="1744651"/>
                  <a:pt x="8686909" y="1773437"/>
                  <a:pt x="8708665" y="1904666"/>
                </a:cubicBezTo>
                <a:cubicBezTo>
                  <a:pt x="8730421" y="2035895"/>
                  <a:pt x="8645245" y="2262496"/>
                  <a:pt x="8708665" y="2537135"/>
                </a:cubicBezTo>
                <a:cubicBezTo>
                  <a:pt x="8772085" y="2811774"/>
                  <a:pt x="8705786" y="2853812"/>
                  <a:pt x="8708665" y="2951512"/>
                </a:cubicBezTo>
                <a:cubicBezTo>
                  <a:pt x="8711544" y="3049212"/>
                  <a:pt x="8683064" y="3281517"/>
                  <a:pt x="8708665" y="3496744"/>
                </a:cubicBezTo>
                <a:cubicBezTo>
                  <a:pt x="8734266" y="3711971"/>
                  <a:pt x="8677288" y="3853810"/>
                  <a:pt x="8708665" y="3954739"/>
                </a:cubicBezTo>
                <a:cubicBezTo>
                  <a:pt x="8740042" y="4055668"/>
                  <a:pt x="8665444" y="4435314"/>
                  <a:pt x="8708665" y="4674446"/>
                </a:cubicBezTo>
                <a:cubicBezTo>
                  <a:pt x="8702775" y="4823971"/>
                  <a:pt x="8558330" y="4963177"/>
                  <a:pt x="8396078" y="4987033"/>
                </a:cubicBezTo>
                <a:cubicBezTo>
                  <a:pt x="8221274" y="4991069"/>
                  <a:pt x="8006349" y="4983367"/>
                  <a:pt x="7818686" y="4987033"/>
                </a:cubicBezTo>
                <a:cubicBezTo>
                  <a:pt x="7631023" y="4990699"/>
                  <a:pt x="7593491" y="4965246"/>
                  <a:pt x="7483798" y="4987033"/>
                </a:cubicBezTo>
                <a:cubicBezTo>
                  <a:pt x="7374105" y="5008820"/>
                  <a:pt x="7002300" y="4901143"/>
                  <a:pt x="6744736" y="4987033"/>
                </a:cubicBezTo>
                <a:cubicBezTo>
                  <a:pt x="6487172" y="5072923"/>
                  <a:pt x="6490826" y="4974942"/>
                  <a:pt x="6409849" y="4987033"/>
                </a:cubicBezTo>
                <a:cubicBezTo>
                  <a:pt x="6328872" y="4999124"/>
                  <a:pt x="6007425" y="4909336"/>
                  <a:pt x="5670787" y="4987033"/>
                </a:cubicBezTo>
                <a:cubicBezTo>
                  <a:pt x="5334149" y="5064730"/>
                  <a:pt x="5453128" y="4963907"/>
                  <a:pt x="5335899" y="4987033"/>
                </a:cubicBezTo>
                <a:cubicBezTo>
                  <a:pt x="5218670" y="5010159"/>
                  <a:pt x="4966338" y="4986104"/>
                  <a:pt x="4596837" y="4987033"/>
                </a:cubicBezTo>
                <a:cubicBezTo>
                  <a:pt x="4227336" y="4987962"/>
                  <a:pt x="4233628" y="4986631"/>
                  <a:pt x="4100280" y="4987033"/>
                </a:cubicBezTo>
                <a:cubicBezTo>
                  <a:pt x="3966932" y="4987435"/>
                  <a:pt x="3681890" y="4952764"/>
                  <a:pt x="3522888" y="4987033"/>
                </a:cubicBezTo>
                <a:cubicBezTo>
                  <a:pt x="3363886" y="5021302"/>
                  <a:pt x="3311241" y="4974826"/>
                  <a:pt x="3107165" y="4987033"/>
                </a:cubicBezTo>
                <a:cubicBezTo>
                  <a:pt x="2903089" y="4999240"/>
                  <a:pt x="2617929" y="4922345"/>
                  <a:pt x="2368103" y="4987033"/>
                </a:cubicBezTo>
                <a:cubicBezTo>
                  <a:pt x="2118277" y="5051721"/>
                  <a:pt x="1906668" y="4943008"/>
                  <a:pt x="1790711" y="4987033"/>
                </a:cubicBezTo>
                <a:cubicBezTo>
                  <a:pt x="1674754" y="5031058"/>
                  <a:pt x="1409543" y="4932681"/>
                  <a:pt x="1213319" y="4987033"/>
                </a:cubicBezTo>
                <a:cubicBezTo>
                  <a:pt x="1017095" y="5041385"/>
                  <a:pt x="613708" y="4941734"/>
                  <a:pt x="312587" y="4987033"/>
                </a:cubicBezTo>
                <a:cubicBezTo>
                  <a:pt x="182453" y="4970404"/>
                  <a:pt x="-4487" y="4842546"/>
                  <a:pt x="0" y="4674446"/>
                </a:cubicBezTo>
                <a:cubicBezTo>
                  <a:pt x="-39795" y="4486077"/>
                  <a:pt x="37581" y="4206258"/>
                  <a:pt x="0" y="4041976"/>
                </a:cubicBezTo>
                <a:cubicBezTo>
                  <a:pt x="-37581" y="3877694"/>
                  <a:pt x="19387" y="3728989"/>
                  <a:pt x="0" y="3540363"/>
                </a:cubicBezTo>
                <a:cubicBezTo>
                  <a:pt x="-19387" y="3351737"/>
                  <a:pt x="2717" y="3044221"/>
                  <a:pt x="0" y="2907893"/>
                </a:cubicBezTo>
                <a:cubicBezTo>
                  <a:pt x="-2717" y="2771565"/>
                  <a:pt x="47674" y="2498556"/>
                  <a:pt x="0" y="2319042"/>
                </a:cubicBezTo>
                <a:cubicBezTo>
                  <a:pt x="-47674" y="2139528"/>
                  <a:pt x="26516" y="1925177"/>
                  <a:pt x="0" y="1686573"/>
                </a:cubicBezTo>
                <a:cubicBezTo>
                  <a:pt x="-26516" y="1447969"/>
                  <a:pt x="64282" y="1378014"/>
                  <a:pt x="0" y="1141340"/>
                </a:cubicBezTo>
                <a:cubicBezTo>
                  <a:pt x="-64282" y="904666"/>
                  <a:pt x="69381" y="631205"/>
                  <a:pt x="0" y="31258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5BA24B2-2533-4992-9EDB-81AD8F572D17}"/>
              </a:ext>
            </a:extLst>
          </p:cNvPr>
          <p:cNvSpPr/>
          <p:nvPr/>
        </p:nvSpPr>
        <p:spPr>
          <a:xfrm>
            <a:off x="7213600" y="1398588"/>
            <a:ext cx="2746375" cy="3182937"/>
          </a:xfrm>
          <a:prstGeom prst="roundRect">
            <a:avLst>
              <a:gd name="adj" fmla="val 740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/>
              <a:t>CPU</a:t>
            </a:r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8454D2F-8D1F-4FFF-82C6-C8F908720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750"/>
            <a:ext cx="8229600" cy="11430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Von Neumann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8C77E-8644-40D3-9DC3-668EB651A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A1812-5028-4645-81DA-4C468460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134A4E-B042-4110-9D13-850C5A7FB2C7}" type="slidenum">
              <a:rPr lang="ko-KR" altLang="en-US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3A41E9-5DF4-4CC5-8B52-B0D231E4763C}"/>
              </a:ext>
            </a:extLst>
          </p:cNvPr>
          <p:cNvSpPr/>
          <p:nvPr/>
        </p:nvSpPr>
        <p:spPr>
          <a:xfrm>
            <a:off x="1981200" y="1398588"/>
            <a:ext cx="2746375" cy="3182937"/>
          </a:xfrm>
          <a:prstGeom prst="roundRect">
            <a:avLst>
              <a:gd name="adj" fmla="val 649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/>
              <a:t>Memory unit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5DB161-80B9-4D30-836D-C12FA5E92427}"/>
              </a:ext>
            </a:extLst>
          </p:cNvPr>
          <p:cNvSpPr/>
          <p:nvPr/>
        </p:nvSpPr>
        <p:spPr>
          <a:xfrm>
            <a:off x="2424113" y="2417763"/>
            <a:ext cx="1871662" cy="581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Program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AE679F3-397E-4C4E-8D0E-02AA05B49279}"/>
              </a:ext>
            </a:extLst>
          </p:cNvPr>
          <p:cNvSpPr/>
          <p:nvPr/>
        </p:nvSpPr>
        <p:spPr>
          <a:xfrm>
            <a:off x="2424113" y="3298825"/>
            <a:ext cx="1871662" cy="581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Data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1CE751D-D426-47C7-9D83-E8CA769D15C1}"/>
              </a:ext>
            </a:extLst>
          </p:cNvPr>
          <p:cNvSpPr/>
          <p:nvPr/>
        </p:nvSpPr>
        <p:spPr>
          <a:xfrm flipH="1">
            <a:off x="4770438" y="1798638"/>
            <a:ext cx="2333625" cy="88741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Address bus</a:t>
            </a:r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DE410865-67C1-44E8-9708-AF374D61ABE4}"/>
              </a:ext>
            </a:extLst>
          </p:cNvPr>
          <p:cNvSpPr/>
          <p:nvPr/>
        </p:nvSpPr>
        <p:spPr>
          <a:xfrm>
            <a:off x="4813300" y="3189288"/>
            <a:ext cx="2290763" cy="887412"/>
          </a:xfrm>
          <a:prstGeom prst="leftRightArrow">
            <a:avLst>
              <a:gd name="adj1" fmla="val 50000"/>
              <a:gd name="adj2" fmla="val 3579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Data bus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F84EA-F69A-DBCC-119A-2D0D05837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EF8FCCE-0267-1CED-1669-F2E01721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750"/>
            <a:ext cx="8229600" cy="11430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Von Neumann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10C12-E1B0-47AB-2EA8-A62ED0F8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6CC5F6-5191-B1A4-2097-A7E4B6183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134A4E-B042-4110-9D13-850C5A7FB2C7}" type="slidenum">
              <a:rPr lang="ko-KR" altLang="en-US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983A84E-77C3-9C7E-B80A-DBB166046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069" y="2250392"/>
            <a:ext cx="4554411" cy="2625112"/>
          </a:xfrm>
          <a:prstGeom prst="rect">
            <a:avLst/>
          </a:prstGeom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08C0D2EB-2A29-17EF-17BD-FBD973D0EF27}"/>
              </a:ext>
            </a:extLst>
          </p:cNvPr>
          <p:cNvSpPr/>
          <p:nvPr/>
        </p:nvSpPr>
        <p:spPr>
          <a:xfrm>
            <a:off x="4489064" y="1174750"/>
            <a:ext cx="2549563" cy="2388198"/>
          </a:xfrm>
          <a:prstGeom prst="roundRect">
            <a:avLst>
              <a:gd name="adj" fmla="val 3566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printf</a:t>
            </a:r>
            <a:endParaRPr lang="th-TH" sz="24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285750" indent="-285750">
              <a:buFontTx/>
              <a:buChar char="-"/>
            </a:pPr>
            <a:r>
              <a:rPr lang="th-TH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จัดการข้อความ ตัวเลข และเครื่องหมายต่าง ๆ โดยนำข้อมูลจาก </a:t>
            </a:r>
            <a:r>
              <a:rPr lang="en-US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data </a:t>
            </a:r>
            <a:r>
              <a:rPr lang="th-TH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มาช่วยทำงาน</a:t>
            </a:r>
          </a:p>
          <a:p>
            <a:pPr marL="285750" indent="-285750">
              <a:buFontTx/>
              <a:buChar char="-"/>
            </a:pPr>
            <a:r>
              <a:rPr lang="th-TH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ส่งอักขระไปออกหน้าจอ</a:t>
            </a:r>
            <a:endParaRPr lang="en-US" sz="24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F5021B1B-CCBA-5AF4-EB3E-40CB4CF92176}"/>
              </a:ext>
            </a:extLst>
          </p:cNvPr>
          <p:cNvSpPr/>
          <p:nvPr/>
        </p:nvSpPr>
        <p:spPr>
          <a:xfrm>
            <a:off x="4489064" y="3776363"/>
            <a:ext cx="2549563" cy="2388198"/>
          </a:xfrm>
          <a:prstGeom prst="roundRect">
            <a:avLst>
              <a:gd name="adj" fmla="val 5856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“Hello World”</a:t>
            </a:r>
            <a:endParaRPr lang="th-TH" sz="24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9" name="ลูกศรเชื่อมต่อแบบตรง 8">
            <a:extLst>
              <a:ext uri="{FF2B5EF4-FFF2-40B4-BE49-F238E27FC236}">
                <a16:creationId xmlns:a16="http://schemas.microsoft.com/office/drawing/2014/main" id="{DA00938B-F8B2-9144-982E-9A1893E3CB71}"/>
              </a:ext>
            </a:extLst>
          </p:cNvPr>
          <p:cNvCxnSpPr>
            <a:stCxn id="8" idx="3"/>
          </p:cNvCxnSpPr>
          <p:nvPr/>
        </p:nvCxnSpPr>
        <p:spPr>
          <a:xfrm>
            <a:off x="7038627" y="2368849"/>
            <a:ext cx="1009998" cy="764876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1FF62FC6-1166-2E73-D65F-8BB4073CC502}"/>
              </a:ext>
            </a:extLst>
          </p:cNvPr>
          <p:cNvCxnSpPr>
            <a:cxnSpLocks/>
          </p:cNvCxnSpPr>
          <p:nvPr/>
        </p:nvCxnSpPr>
        <p:spPr>
          <a:xfrm flipV="1">
            <a:off x="6667152" y="3622176"/>
            <a:ext cx="1381473" cy="125332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สี่เหลี่ยมผืนผ้า: มุมมน 12">
            <a:extLst>
              <a:ext uri="{FF2B5EF4-FFF2-40B4-BE49-F238E27FC236}">
                <a16:creationId xmlns:a16="http://schemas.microsoft.com/office/drawing/2014/main" id="{97400A8D-A0DD-F1A7-7D48-017A341D1BE4}"/>
              </a:ext>
            </a:extLst>
          </p:cNvPr>
          <p:cNvSpPr/>
          <p:nvPr/>
        </p:nvSpPr>
        <p:spPr>
          <a:xfrm>
            <a:off x="46578" y="3067049"/>
            <a:ext cx="2523777" cy="1253329"/>
          </a:xfrm>
          <a:prstGeom prst="roundRect">
            <a:avLst>
              <a:gd name="adj" fmla="val 356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printf</a:t>
            </a:r>
            <a:r>
              <a:rPr lang="en-US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(“Hello World”)</a:t>
            </a:r>
          </a:p>
        </p:txBody>
      </p:sp>
      <p:sp>
        <p:nvSpPr>
          <p:cNvPr id="14" name="ลูกศร: ขวา 13">
            <a:extLst>
              <a:ext uri="{FF2B5EF4-FFF2-40B4-BE49-F238E27FC236}">
                <a16:creationId xmlns:a16="http://schemas.microsoft.com/office/drawing/2014/main" id="{614178D7-7D54-AF92-CA44-31D65C552024}"/>
              </a:ext>
            </a:extLst>
          </p:cNvPr>
          <p:cNvSpPr/>
          <p:nvPr/>
        </p:nvSpPr>
        <p:spPr>
          <a:xfrm>
            <a:off x="2686050" y="3067050"/>
            <a:ext cx="1571625" cy="125332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</a:t>
            </a:r>
            <a:endParaRPr lang="th-TH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2769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9137-2843-BB00-24A1-8C257D38A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C67A5642-268D-B515-3B11-2988158D5927}"/>
              </a:ext>
            </a:extLst>
          </p:cNvPr>
          <p:cNvSpPr/>
          <p:nvPr/>
        </p:nvSpPr>
        <p:spPr>
          <a:xfrm>
            <a:off x="6534150" y="3429000"/>
            <a:ext cx="4819650" cy="2714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MEMORY</a:t>
            </a:r>
            <a:endParaRPr lang="th-TH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090D36A-5DEA-CE62-F90D-9C8A41EA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750"/>
            <a:ext cx="8229600" cy="11430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Von Neumann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80FA7-5145-F5DF-E9EE-DF9567805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1ABE8-3E68-1A07-67A4-E52254E3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134A4E-B042-4110-9D13-850C5A7FB2C7}" type="slidenum">
              <a:rPr lang="ko-KR" altLang="en-US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D934E197-2025-1F81-0863-7A304AB92D10}"/>
              </a:ext>
            </a:extLst>
          </p:cNvPr>
          <p:cNvSpPr txBox="1"/>
          <p:nvPr/>
        </p:nvSpPr>
        <p:spPr>
          <a:xfrm>
            <a:off x="304800" y="899180"/>
            <a:ext cx="5219698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Fetch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คำสั่งจาก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Program memory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F4728343-8809-91F0-548F-3960374C099E}"/>
              </a:ext>
            </a:extLst>
          </p:cNvPr>
          <p:cNvSpPr/>
          <p:nvPr/>
        </p:nvSpPr>
        <p:spPr>
          <a:xfrm>
            <a:off x="752475" y="3752851"/>
            <a:ext cx="2076450" cy="1752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endParaRPr lang="th-TH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6C5C5C79-961E-5112-E0E8-975F900C6113}"/>
              </a:ext>
            </a:extLst>
          </p:cNvPr>
          <p:cNvSpPr/>
          <p:nvPr/>
        </p:nvSpPr>
        <p:spPr>
          <a:xfrm>
            <a:off x="6753225" y="3752851"/>
            <a:ext cx="2076450" cy="1752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ROM</a:t>
            </a:r>
            <a:endParaRPr lang="th-TH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9329C310-A0F0-A61D-3878-7C8E2361FC78}"/>
              </a:ext>
            </a:extLst>
          </p:cNvPr>
          <p:cNvSpPr/>
          <p:nvPr/>
        </p:nvSpPr>
        <p:spPr>
          <a:xfrm>
            <a:off x="8943975" y="3752851"/>
            <a:ext cx="2076450" cy="1752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RAM</a:t>
            </a:r>
            <a:endParaRPr lang="th-TH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ลูกศร: ขวา 15">
            <a:extLst>
              <a:ext uri="{FF2B5EF4-FFF2-40B4-BE49-F238E27FC236}">
                <a16:creationId xmlns:a16="http://schemas.microsoft.com/office/drawing/2014/main" id="{F0B2495A-BAAD-693B-7302-B4FE8F40E4BD}"/>
              </a:ext>
            </a:extLst>
          </p:cNvPr>
          <p:cNvSpPr/>
          <p:nvPr/>
        </p:nvSpPr>
        <p:spPr>
          <a:xfrm>
            <a:off x="2828925" y="4343400"/>
            <a:ext cx="3705225" cy="52322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BUS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6" name="รูปแบบอิสระ: รูปร่าง 25">
            <a:extLst>
              <a:ext uri="{FF2B5EF4-FFF2-40B4-BE49-F238E27FC236}">
                <a16:creationId xmlns:a16="http://schemas.microsoft.com/office/drawing/2014/main" id="{14D4F36D-9C66-E6CC-81D5-CEF84EBCD4D4}"/>
              </a:ext>
            </a:extLst>
          </p:cNvPr>
          <p:cNvSpPr/>
          <p:nvPr/>
        </p:nvSpPr>
        <p:spPr>
          <a:xfrm>
            <a:off x="838200" y="1746251"/>
            <a:ext cx="10539413" cy="2012017"/>
          </a:xfrm>
          <a:custGeom>
            <a:avLst/>
            <a:gdLst>
              <a:gd name="connsiteX0" fmla="*/ 10259135 w 10539413"/>
              <a:gd name="connsiteY0" fmla="*/ 0 h 2012017"/>
              <a:gd name="connsiteX1" fmla="*/ 10539413 w 10539413"/>
              <a:gd name="connsiteY1" fmla="*/ 256849 h 2012017"/>
              <a:gd name="connsiteX2" fmla="*/ 10259135 w 10539413"/>
              <a:gd name="connsiteY2" fmla="*/ 513697 h 2012017"/>
              <a:gd name="connsiteX3" fmla="*/ 10259135 w 10539413"/>
              <a:gd name="connsiteY3" fmla="*/ 385273 h 2012017"/>
              <a:gd name="connsiteX4" fmla="*/ 9127066 w 10539413"/>
              <a:gd name="connsiteY4" fmla="*/ 385273 h 2012017"/>
              <a:gd name="connsiteX5" fmla="*/ 9127066 w 10539413"/>
              <a:gd name="connsiteY5" fmla="*/ 1809751 h 2012017"/>
              <a:gd name="connsiteX6" fmla="*/ 9237425 w 10539413"/>
              <a:gd name="connsiteY6" fmla="*/ 1809751 h 2012017"/>
              <a:gd name="connsiteX7" fmla="*/ 9016707 w 10539413"/>
              <a:gd name="connsiteY7" fmla="*/ 2012017 h 2012017"/>
              <a:gd name="connsiteX8" fmla="*/ 8795990 w 10539413"/>
              <a:gd name="connsiteY8" fmla="*/ 1809751 h 2012017"/>
              <a:gd name="connsiteX9" fmla="*/ 8906349 w 10539413"/>
              <a:gd name="connsiteY9" fmla="*/ 1809751 h 2012017"/>
              <a:gd name="connsiteX10" fmla="*/ 8906349 w 10539413"/>
              <a:gd name="connsiteY10" fmla="*/ 385273 h 2012017"/>
              <a:gd name="connsiteX11" fmla="*/ 6645982 w 10539413"/>
              <a:gd name="connsiteY11" fmla="*/ 385273 h 2012017"/>
              <a:gd name="connsiteX12" fmla="*/ 6645982 w 10539413"/>
              <a:gd name="connsiteY12" fmla="*/ 1809751 h 2012017"/>
              <a:gd name="connsiteX13" fmla="*/ 6756341 w 10539413"/>
              <a:gd name="connsiteY13" fmla="*/ 1809751 h 2012017"/>
              <a:gd name="connsiteX14" fmla="*/ 6535623 w 10539413"/>
              <a:gd name="connsiteY14" fmla="*/ 2012017 h 2012017"/>
              <a:gd name="connsiteX15" fmla="*/ 6314906 w 10539413"/>
              <a:gd name="connsiteY15" fmla="*/ 1809751 h 2012017"/>
              <a:gd name="connsiteX16" fmla="*/ 6425265 w 10539413"/>
              <a:gd name="connsiteY16" fmla="*/ 1809751 h 2012017"/>
              <a:gd name="connsiteX17" fmla="*/ 6425265 w 10539413"/>
              <a:gd name="connsiteY17" fmla="*/ 385273 h 2012017"/>
              <a:gd name="connsiteX18" fmla="*/ 838200 w 10539413"/>
              <a:gd name="connsiteY18" fmla="*/ 385273 h 2012017"/>
              <a:gd name="connsiteX19" fmla="*/ 838200 w 10539413"/>
              <a:gd name="connsiteY19" fmla="*/ 2006600 h 2012017"/>
              <a:gd name="connsiteX20" fmla="*/ 600075 w 10539413"/>
              <a:gd name="connsiteY20" fmla="*/ 2006600 h 2012017"/>
              <a:gd name="connsiteX21" fmla="*/ 600075 w 10539413"/>
              <a:gd name="connsiteY21" fmla="*/ 385273 h 2012017"/>
              <a:gd name="connsiteX22" fmla="*/ 0 w 10539413"/>
              <a:gd name="connsiteY22" fmla="*/ 385273 h 2012017"/>
              <a:gd name="connsiteX23" fmla="*/ 0 w 10539413"/>
              <a:gd name="connsiteY23" fmla="*/ 128424 h 2012017"/>
              <a:gd name="connsiteX24" fmla="*/ 10259135 w 10539413"/>
              <a:gd name="connsiteY24" fmla="*/ 128424 h 2012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539413" h="2012017">
                <a:moveTo>
                  <a:pt x="10259135" y="0"/>
                </a:moveTo>
                <a:lnTo>
                  <a:pt x="10539413" y="256849"/>
                </a:lnTo>
                <a:lnTo>
                  <a:pt x="10259135" y="513697"/>
                </a:lnTo>
                <a:lnTo>
                  <a:pt x="10259135" y="385273"/>
                </a:lnTo>
                <a:lnTo>
                  <a:pt x="9127066" y="385273"/>
                </a:lnTo>
                <a:lnTo>
                  <a:pt x="9127066" y="1809751"/>
                </a:lnTo>
                <a:lnTo>
                  <a:pt x="9237425" y="1809751"/>
                </a:lnTo>
                <a:lnTo>
                  <a:pt x="9016707" y="2012017"/>
                </a:lnTo>
                <a:lnTo>
                  <a:pt x="8795990" y="1809751"/>
                </a:lnTo>
                <a:lnTo>
                  <a:pt x="8906349" y="1809751"/>
                </a:lnTo>
                <a:lnTo>
                  <a:pt x="8906349" y="385273"/>
                </a:lnTo>
                <a:lnTo>
                  <a:pt x="6645982" y="385273"/>
                </a:lnTo>
                <a:lnTo>
                  <a:pt x="6645982" y="1809751"/>
                </a:lnTo>
                <a:lnTo>
                  <a:pt x="6756341" y="1809751"/>
                </a:lnTo>
                <a:lnTo>
                  <a:pt x="6535623" y="2012017"/>
                </a:lnTo>
                <a:lnTo>
                  <a:pt x="6314906" y="1809751"/>
                </a:lnTo>
                <a:lnTo>
                  <a:pt x="6425265" y="1809751"/>
                </a:lnTo>
                <a:lnTo>
                  <a:pt x="6425265" y="385273"/>
                </a:lnTo>
                <a:lnTo>
                  <a:pt x="838200" y="385273"/>
                </a:lnTo>
                <a:lnTo>
                  <a:pt x="838200" y="2006600"/>
                </a:lnTo>
                <a:lnTo>
                  <a:pt x="600075" y="2006600"/>
                </a:lnTo>
                <a:lnTo>
                  <a:pt x="600075" y="385273"/>
                </a:lnTo>
                <a:lnTo>
                  <a:pt x="0" y="385273"/>
                </a:lnTo>
                <a:lnTo>
                  <a:pt x="0" y="128424"/>
                </a:lnTo>
                <a:lnTo>
                  <a:pt x="10259135" y="12842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h-TH"/>
          </a:p>
        </p:txBody>
      </p:sp>
      <p:sp>
        <p:nvSpPr>
          <p:cNvPr id="30" name="รูปแบบอิสระ: รูปร่าง 29">
            <a:extLst>
              <a:ext uri="{FF2B5EF4-FFF2-40B4-BE49-F238E27FC236}">
                <a16:creationId xmlns:a16="http://schemas.microsoft.com/office/drawing/2014/main" id="{21130B61-F76E-4937-F3D5-C64E1C19E112}"/>
              </a:ext>
            </a:extLst>
          </p:cNvPr>
          <p:cNvSpPr/>
          <p:nvPr/>
        </p:nvSpPr>
        <p:spPr>
          <a:xfrm rot="5400000">
            <a:off x="5415615" y="-2209144"/>
            <a:ext cx="1360770" cy="10563225"/>
          </a:xfrm>
          <a:custGeom>
            <a:avLst/>
            <a:gdLst>
              <a:gd name="connsiteX0" fmla="*/ 0 w 1360770"/>
              <a:gd name="connsiteY0" fmla="*/ 10301615 h 10563225"/>
              <a:gd name="connsiteX1" fmla="*/ 130805 w 1360770"/>
              <a:gd name="connsiteY1" fmla="*/ 10301615 h 10563225"/>
              <a:gd name="connsiteX2" fmla="*/ 130805 w 1360770"/>
              <a:gd name="connsiteY2" fmla="*/ 261610 h 10563225"/>
              <a:gd name="connsiteX3" fmla="*/ 0 w 1360770"/>
              <a:gd name="connsiteY3" fmla="*/ 261610 h 10563225"/>
              <a:gd name="connsiteX4" fmla="*/ 261610 w 1360770"/>
              <a:gd name="connsiteY4" fmla="*/ 0 h 10563225"/>
              <a:gd name="connsiteX5" fmla="*/ 523220 w 1360770"/>
              <a:gd name="connsiteY5" fmla="*/ 261610 h 10563225"/>
              <a:gd name="connsiteX6" fmla="*/ 392415 w 1360770"/>
              <a:gd name="connsiteY6" fmla="*/ 261610 h 10563225"/>
              <a:gd name="connsiteX7" fmla="*/ 392415 w 1360770"/>
              <a:gd name="connsiteY7" fmla="*/ 864803 h 10563225"/>
              <a:gd name="connsiteX8" fmla="*/ 1160909 w 1360770"/>
              <a:gd name="connsiteY8" fmla="*/ 864803 h 10563225"/>
              <a:gd name="connsiteX9" fmla="*/ 1160909 w 1360770"/>
              <a:gd name="connsiteY9" fmla="*/ 764872 h 10563225"/>
              <a:gd name="connsiteX10" fmla="*/ 1360770 w 1360770"/>
              <a:gd name="connsiteY10" fmla="*/ 964733 h 10563225"/>
              <a:gd name="connsiteX11" fmla="*/ 1160909 w 1360770"/>
              <a:gd name="connsiteY11" fmla="*/ 1164594 h 10563225"/>
              <a:gd name="connsiteX12" fmla="*/ 1160909 w 1360770"/>
              <a:gd name="connsiteY12" fmla="*/ 1064664 h 10563225"/>
              <a:gd name="connsiteX13" fmla="*/ 392415 w 1360770"/>
              <a:gd name="connsiteY13" fmla="*/ 1064664 h 10563225"/>
              <a:gd name="connsiteX14" fmla="*/ 392415 w 1360770"/>
              <a:gd name="connsiteY14" fmla="*/ 3219696 h 10563225"/>
              <a:gd name="connsiteX15" fmla="*/ 1160909 w 1360770"/>
              <a:gd name="connsiteY15" fmla="*/ 3219696 h 10563225"/>
              <a:gd name="connsiteX16" fmla="*/ 1160909 w 1360770"/>
              <a:gd name="connsiteY16" fmla="*/ 3119765 h 10563225"/>
              <a:gd name="connsiteX17" fmla="*/ 1360770 w 1360770"/>
              <a:gd name="connsiteY17" fmla="*/ 3319626 h 10563225"/>
              <a:gd name="connsiteX18" fmla="*/ 1160909 w 1360770"/>
              <a:gd name="connsiteY18" fmla="*/ 3519487 h 10563225"/>
              <a:gd name="connsiteX19" fmla="*/ 1160909 w 1360770"/>
              <a:gd name="connsiteY19" fmla="*/ 3419557 h 10563225"/>
              <a:gd name="connsiteX20" fmla="*/ 392415 w 1360770"/>
              <a:gd name="connsiteY20" fmla="*/ 3419557 h 10563225"/>
              <a:gd name="connsiteX21" fmla="*/ 392415 w 1360770"/>
              <a:gd name="connsiteY21" fmla="*/ 9096621 h 10563225"/>
              <a:gd name="connsiteX22" fmla="*/ 1160909 w 1360770"/>
              <a:gd name="connsiteY22" fmla="*/ 9096621 h 10563225"/>
              <a:gd name="connsiteX23" fmla="*/ 1160909 w 1360770"/>
              <a:gd name="connsiteY23" fmla="*/ 8996690 h 10563225"/>
              <a:gd name="connsiteX24" fmla="*/ 1360770 w 1360770"/>
              <a:gd name="connsiteY24" fmla="*/ 9196551 h 10563225"/>
              <a:gd name="connsiteX25" fmla="*/ 1160909 w 1360770"/>
              <a:gd name="connsiteY25" fmla="*/ 9396412 h 10563225"/>
              <a:gd name="connsiteX26" fmla="*/ 1160909 w 1360770"/>
              <a:gd name="connsiteY26" fmla="*/ 9296482 h 10563225"/>
              <a:gd name="connsiteX27" fmla="*/ 392415 w 1360770"/>
              <a:gd name="connsiteY27" fmla="*/ 9296482 h 10563225"/>
              <a:gd name="connsiteX28" fmla="*/ 392415 w 1360770"/>
              <a:gd name="connsiteY28" fmla="*/ 10301615 h 10563225"/>
              <a:gd name="connsiteX29" fmla="*/ 523220 w 1360770"/>
              <a:gd name="connsiteY29" fmla="*/ 10301615 h 10563225"/>
              <a:gd name="connsiteX30" fmla="*/ 261610 w 1360770"/>
              <a:gd name="connsiteY30" fmla="*/ 10563225 h 1056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60770" h="10563225">
                <a:moveTo>
                  <a:pt x="0" y="10301615"/>
                </a:moveTo>
                <a:lnTo>
                  <a:pt x="130805" y="10301615"/>
                </a:lnTo>
                <a:lnTo>
                  <a:pt x="130805" y="261610"/>
                </a:lnTo>
                <a:lnTo>
                  <a:pt x="0" y="261610"/>
                </a:lnTo>
                <a:lnTo>
                  <a:pt x="261610" y="0"/>
                </a:lnTo>
                <a:lnTo>
                  <a:pt x="523220" y="261610"/>
                </a:lnTo>
                <a:lnTo>
                  <a:pt x="392415" y="261610"/>
                </a:lnTo>
                <a:lnTo>
                  <a:pt x="392415" y="864803"/>
                </a:lnTo>
                <a:lnTo>
                  <a:pt x="1160909" y="864803"/>
                </a:lnTo>
                <a:lnTo>
                  <a:pt x="1160909" y="764872"/>
                </a:lnTo>
                <a:lnTo>
                  <a:pt x="1360770" y="964733"/>
                </a:lnTo>
                <a:lnTo>
                  <a:pt x="1160909" y="1164594"/>
                </a:lnTo>
                <a:lnTo>
                  <a:pt x="1160909" y="1064664"/>
                </a:lnTo>
                <a:lnTo>
                  <a:pt x="392415" y="1064664"/>
                </a:lnTo>
                <a:lnTo>
                  <a:pt x="392415" y="3219696"/>
                </a:lnTo>
                <a:lnTo>
                  <a:pt x="1160909" y="3219696"/>
                </a:lnTo>
                <a:lnTo>
                  <a:pt x="1160909" y="3119765"/>
                </a:lnTo>
                <a:lnTo>
                  <a:pt x="1360770" y="3319626"/>
                </a:lnTo>
                <a:lnTo>
                  <a:pt x="1160909" y="3519487"/>
                </a:lnTo>
                <a:lnTo>
                  <a:pt x="1160909" y="3419557"/>
                </a:lnTo>
                <a:lnTo>
                  <a:pt x="392415" y="3419557"/>
                </a:lnTo>
                <a:lnTo>
                  <a:pt x="392415" y="9096621"/>
                </a:lnTo>
                <a:lnTo>
                  <a:pt x="1160909" y="9096621"/>
                </a:lnTo>
                <a:lnTo>
                  <a:pt x="1160909" y="8996690"/>
                </a:lnTo>
                <a:lnTo>
                  <a:pt x="1360770" y="9196551"/>
                </a:lnTo>
                <a:lnTo>
                  <a:pt x="1160909" y="9396412"/>
                </a:lnTo>
                <a:lnTo>
                  <a:pt x="1160909" y="9296482"/>
                </a:lnTo>
                <a:lnTo>
                  <a:pt x="392415" y="9296482"/>
                </a:lnTo>
                <a:lnTo>
                  <a:pt x="392415" y="10301615"/>
                </a:lnTo>
                <a:lnTo>
                  <a:pt x="523220" y="10301615"/>
                </a:lnTo>
                <a:lnTo>
                  <a:pt x="261610" y="1056322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76956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B6A69-C2E0-5EDE-C5F7-C34E4F07E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5005D8FA-0DCA-81EB-4577-03A3BCB54AD0}"/>
              </a:ext>
            </a:extLst>
          </p:cNvPr>
          <p:cNvSpPr/>
          <p:nvPr/>
        </p:nvSpPr>
        <p:spPr>
          <a:xfrm>
            <a:off x="6534150" y="3429000"/>
            <a:ext cx="4819650" cy="2714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MEMORY</a:t>
            </a:r>
            <a:endParaRPr lang="th-TH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351F857-8B1D-336B-CC3F-3E0F5B632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750"/>
            <a:ext cx="8229600" cy="11430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Von Neumann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69398-351A-94C5-2E6B-85EEF9D5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C7037-500F-1D9A-2E4B-4092EA6E9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134A4E-B042-4110-9D13-850C5A7FB2C7}" type="slidenum">
              <a:rPr lang="ko-KR" altLang="en-US"/>
              <a:pPr>
                <a:defRPr/>
              </a:pPr>
              <a:t>13</a:t>
            </a:fld>
            <a:endParaRPr lang="en-US" altLang="ko-KR"/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F7332B42-A173-FEC9-491A-59C7E64D11D5}"/>
              </a:ext>
            </a:extLst>
          </p:cNvPr>
          <p:cNvSpPr txBox="1"/>
          <p:nvPr/>
        </p:nvSpPr>
        <p:spPr>
          <a:xfrm>
            <a:off x="304800" y="899180"/>
            <a:ext cx="5219698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Fetch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คำสั่งจาก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Program memory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15B86205-1984-C8D6-CB47-1B787D6A13EB}"/>
              </a:ext>
            </a:extLst>
          </p:cNvPr>
          <p:cNvSpPr/>
          <p:nvPr/>
        </p:nvSpPr>
        <p:spPr>
          <a:xfrm>
            <a:off x="752475" y="3752851"/>
            <a:ext cx="2076450" cy="1752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endParaRPr lang="th-TH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03E1BD4A-CC90-64AE-E2B9-16A577496B9A}"/>
              </a:ext>
            </a:extLst>
          </p:cNvPr>
          <p:cNvSpPr/>
          <p:nvPr/>
        </p:nvSpPr>
        <p:spPr>
          <a:xfrm>
            <a:off x="6753225" y="3752851"/>
            <a:ext cx="2076450" cy="1752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ROM</a:t>
            </a:r>
            <a:endParaRPr lang="th-TH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3FBEE7D5-34CE-B43F-19C2-1B0CB00EF6A0}"/>
              </a:ext>
            </a:extLst>
          </p:cNvPr>
          <p:cNvSpPr/>
          <p:nvPr/>
        </p:nvSpPr>
        <p:spPr>
          <a:xfrm>
            <a:off x="8943975" y="3752851"/>
            <a:ext cx="2076450" cy="1752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RAM</a:t>
            </a:r>
            <a:endParaRPr lang="th-TH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ลูกศร: ขวา 15">
            <a:extLst>
              <a:ext uri="{FF2B5EF4-FFF2-40B4-BE49-F238E27FC236}">
                <a16:creationId xmlns:a16="http://schemas.microsoft.com/office/drawing/2014/main" id="{AD273A81-8719-C601-8B67-1CCB756B5978}"/>
              </a:ext>
            </a:extLst>
          </p:cNvPr>
          <p:cNvSpPr/>
          <p:nvPr/>
        </p:nvSpPr>
        <p:spPr>
          <a:xfrm>
            <a:off x="2828925" y="4343400"/>
            <a:ext cx="3705225" cy="52322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BUS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6" name="รูปแบบอิสระ: รูปร่าง 25">
            <a:extLst>
              <a:ext uri="{FF2B5EF4-FFF2-40B4-BE49-F238E27FC236}">
                <a16:creationId xmlns:a16="http://schemas.microsoft.com/office/drawing/2014/main" id="{4BF670B9-A7E7-04D0-73BE-1A904555DFA5}"/>
              </a:ext>
            </a:extLst>
          </p:cNvPr>
          <p:cNvSpPr/>
          <p:nvPr/>
        </p:nvSpPr>
        <p:spPr>
          <a:xfrm>
            <a:off x="838200" y="1746251"/>
            <a:ext cx="10539413" cy="2012017"/>
          </a:xfrm>
          <a:custGeom>
            <a:avLst/>
            <a:gdLst>
              <a:gd name="connsiteX0" fmla="*/ 10259135 w 10539413"/>
              <a:gd name="connsiteY0" fmla="*/ 0 h 2012017"/>
              <a:gd name="connsiteX1" fmla="*/ 10539413 w 10539413"/>
              <a:gd name="connsiteY1" fmla="*/ 256849 h 2012017"/>
              <a:gd name="connsiteX2" fmla="*/ 10259135 w 10539413"/>
              <a:gd name="connsiteY2" fmla="*/ 513697 h 2012017"/>
              <a:gd name="connsiteX3" fmla="*/ 10259135 w 10539413"/>
              <a:gd name="connsiteY3" fmla="*/ 385273 h 2012017"/>
              <a:gd name="connsiteX4" fmla="*/ 9127066 w 10539413"/>
              <a:gd name="connsiteY4" fmla="*/ 385273 h 2012017"/>
              <a:gd name="connsiteX5" fmla="*/ 9127066 w 10539413"/>
              <a:gd name="connsiteY5" fmla="*/ 1809751 h 2012017"/>
              <a:gd name="connsiteX6" fmla="*/ 9237425 w 10539413"/>
              <a:gd name="connsiteY6" fmla="*/ 1809751 h 2012017"/>
              <a:gd name="connsiteX7" fmla="*/ 9016707 w 10539413"/>
              <a:gd name="connsiteY7" fmla="*/ 2012017 h 2012017"/>
              <a:gd name="connsiteX8" fmla="*/ 8795990 w 10539413"/>
              <a:gd name="connsiteY8" fmla="*/ 1809751 h 2012017"/>
              <a:gd name="connsiteX9" fmla="*/ 8906349 w 10539413"/>
              <a:gd name="connsiteY9" fmla="*/ 1809751 h 2012017"/>
              <a:gd name="connsiteX10" fmla="*/ 8906349 w 10539413"/>
              <a:gd name="connsiteY10" fmla="*/ 385273 h 2012017"/>
              <a:gd name="connsiteX11" fmla="*/ 6645982 w 10539413"/>
              <a:gd name="connsiteY11" fmla="*/ 385273 h 2012017"/>
              <a:gd name="connsiteX12" fmla="*/ 6645982 w 10539413"/>
              <a:gd name="connsiteY12" fmla="*/ 1809751 h 2012017"/>
              <a:gd name="connsiteX13" fmla="*/ 6756341 w 10539413"/>
              <a:gd name="connsiteY13" fmla="*/ 1809751 h 2012017"/>
              <a:gd name="connsiteX14" fmla="*/ 6535623 w 10539413"/>
              <a:gd name="connsiteY14" fmla="*/ 2012017 h 2012017"/>
              <a:gd name="connsiteX15" fmla="*/ 6314906 w 10539413"/>
              <a:gd name="connsiteY15" fmla="*/ 1809751 h 2012017"/>
              <a:gd name="connsiteX16" fmla="*/ 6425265 w 10539413"/>
              <a:gd name="connsiteY16" fmla="*/ 1809751 h 2012017"/>
              <a:gd name="connsiteX17" fmla="*/ 6425265 w 10539413"/>
              <a:gd name="connsiteY17" fmla="*/ 385273 h 2012017"/>
              <a:gd name="connsiteX18" fmla="*/ 838200 w 10539413"/>
              <a:gd name="connsiteY18" fmla="*/ 385273 h 2012017"/>
              <a:gd name="connsiteX19" fmla="*/ 838200 w 10539413"/>
              <a:gd name="connsiteY19" fmla="*/ 2006600 h 2012017"/>
              <a:gd name="connsiteX20" fmla="*/ 600075 w 10539413"/>
              <a:gd name="connsiteY20" fmla="*/ 2006600 h 2012017"/>
              <a:gd name="connsiteX21" fmla="*/ 600075 w 10539413"/>
              <a:gd name="connsiteY21" fmla="*/ 385273 h 2012017"/>
              <a:gd name="connsiteX22" fmla="*/ 0 w 10539413"/>
              <a:gd name="connsiteY22" fmla="*/ 385273 h 2012017"/>
              <a:gd name="connsiteX23" fmla="*/ 0 w 10539413"/>
              <a:gd name="connsiteY23" fmla="*/ 128424 h 2012017"/>
              <a:gd name="connsiteX24" fmla="*/ 10259135 w 10539413"/>
              <a:gd name="connsiteY24" fmla="*/ 128424 h 2012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539413" h="2012017">
                <a:moveTo>
                  <a:pt x="10259135" y="0"/>
                </a:moveTo>
                <a:lnTo>
                  <a:pt x="10539413" y="256849"/>
                </a:lnTo>
                <a:lnTo>
                  <a:pt x="10259135" y="513697"/>
                </a:lnTo>
                <a:lnTo>
                  <a:pt x="10259135" y="385273"/>
                </a:lnTo>
                <a:lnTo>
                  <a:pt x="9127066" y="385273"/>
                </a:lnTo>
                <a:lnTo>
                  <a:pt x="9127066" y="1809751"/>
                </a:lnTo>
                <a:lnTo>
                  <a:pt x="9237425" y="1809751"/>
                </a:lnTo>
                <a:lnTo>
                  <a:pt x="9016707" y="2012017"/>
                </a:lnTo>
                <a:lnTo>
                  <a:pt x="8795990" y="1809751"/>
                </a:lnTo>
                <a:lnTo>
                  <a:pt x="8906349" y="1809751"/>
                </a:lnTo>
                <a:lnTo>
                  <a:pt x="8906349" y="385273"/>
                </a:lnTo>
                <a:lnTo>
                  <a:pt x="6645982" y="385273"/>
                </a:lnTo>
                <a:lnTo>
                  <a:pt x="6645982" y="1809751"/>
                </a:lnTo>
                <a:lnTo>
                  <a:pt x="6756341" y="1809751"/>
                </a:lnTo>
                <a:lnTo>
                  <a:pt x="6535623" y="2012017"/>
                </a:lnTo>
                <a:lnTo>
                  <a:pt x="6314906" y="1809751"/>
                </a:lnTo>
                <a:lnTo>
                  <a:pt x="6425265" y="1809751"/>
                </a:lnTo>
                <a:lnTo>
                  <a:pt x="6425265" y="385273"/>
                </a:lnTo>
                <a:lnTo>
                  <a:pt x="838200" y="385273"/>
                </a:lnTo>
                <a:lnTo>
                  <a:pt x="838200" y="2006600"/>
                </a:lnTo>
                <a:lnTo>
                  <a:pt x="600075" y="2006600"/>
                </a:lnTo>
                <a:lnTo>
                  <a:pt x="600075" y="385273"/>
                </a:lnTo>
                <a:lnTo>
                  <a:pt x="0" y="385273"/>
                </a:lnTo>
                <a:lnTo>
                  <a:pt x="0" y="128424"/>
                </a:lnTo>
                <a:lnTo>
                  <a:pt x="10259135" y="12842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h-TH"/>
          </a:p>
        </p:txBody>
      </p:sp>
      <p:sp>
        <p:nvSpPr>
          <p:cNvPr id="30" name="รูปแบบอิสระ: รูปร่าง 29">
            <a:extLst>
              <a:ext uri="{FF2B5EF4-FFF2-40B4-BE49-F238E27FC236}">
                <a16:creationId xmlns:a16="http://schemas.microsoft.com/office/drawing/2014/main" id="{4CA736B9-A819-8396-D8B3-D944AA77E92E}"/>
              </a:ext>
            </a:extLst>
          </p:cNvPr>
          <p:cNvSpPr/>
          <p:nvPr/>
        </p:nvSpPr>
        <p:spPr>
          <a:xfrm rot="5400000">
            <a:off x="5415615" y="-2209144"/>
            <a:ext cx="1360770" cy="10563225"/>
          </a:xfrm>
          <a:custGeom>
            <a:avLst/>
            <a:gdLst>
              <a:gd name="connsiteX0" fmla="*/ 0 w 1360770"/>
              <a:gd name="connsiteY0" fmla="*/ 10301615 h 10563225"/>
              <a:gd name="connsiteX1" fmla="*/ 130805 w 1360770"/>
              <a:gd name="connsiteY1" fmla="*/ 10301615 h 10563225"/>
              <a:gd name="connsiteX2" fmla="*/ 130805 w 1360770"/>
              <a:gd name="connsiteY2" fmla="*/ 261610 h 10563225"/>
              <a:gd name="connsiteX3" fmla="*/ 0 w 1360770"/>
              <a:gd name="connsiteY3" fmla="*/ 261610 h 10563225"/>
              <a:gd name="connsiteX4" fmla="*/ 261610 w 1360770"/>
              <a:gd name="connsiteY4" fmla="*/ 0 h 10563225"/>
              <a:gd name="connsiteX5" fmla="*/ 523220 w 1360770"/>
              <a:gd name="connsiteY5" fmla="*/ 261610 h 10563225"/>
              <a:gd name="connsiteX6" fmla="*/ 392415 w 1360770"/>
              <a:gd name="connsiteY6" fmla="*/ 261610 h 10563225"/>
              <a:gd name="connsiteX7" fmla="*/ 392415 w 1360770"/>
              <a:gd name="connsiteY7" fmla="*/ 864803 h 10563225"/>
              <a:gd name="connsiteX8" fmla="*/ 1160909 w 1360770"/>
              <a:gd name="connsiteY8" fmla="*/ 864803 h 10563225"/>
              <a:gd name="connsiteX9" fmla="*/ 1160909 w 1360770"/>
              <a:gd name="connsiteY9" fmla="*/ 764872 h 10563225"/>
              <a:gd name="connsiteX10" fmla="*/ 1360770 w 1360770"/>
              <a:gd name="connsiteY10" fmla="*/ 964733 h 10563225"/>
              <a:gd name="connsiteX11" fmla="*/ 1160909 w 1360770"/>
              <a:gd name="connsiteY11" fmla="*/ 1164594 h 10563225"/>
              <a:gd name="connsiteX12" fmla="*/ 1160909 w 1360770"/>
              <a:gd name="connsiteY12" fmla="*/ 1064664 h 10563225"/>
              <a:gd name="connsiteX13" fmla="*/ 392415 w 1360770"/>
              <a:gd name="connsiteY13" fmla="*/ 1064664 h 10563225"/>
              <a:gd name="connsiteX14" fmla="*/ 392415 w 1360770"/>
              <a:gd name="connsiteY14" fmla="*/ 3219696 h 10563225"/>
              <a:gd name="connsiteX15" fmla="*/ 1160909 w 1360770"/>
              <a:gd name="connsiteY15" fmla="*/ 3219696 h 10563225"/>
              <a:gd name="connsiteX16" fmla="*/ 1160909 w 1360770"/>
              <a:gd name="connsiteY16" fmla="*/ 3119765 h 10563225"/>
              <a:gd name="connsiteX17" fmla="*/ 1360770 w 1360770"/>
              <a:gd name="connsiteY17" fmla="*/ 3319626 h 10563225"/>
              <a:gd name="connsiteX18" fmla="*/ 1160909 w 1360770"/>
              <a:gd name="connsiteY18" fmla="*/ 3519487 h 10563225"/>
              <a:gd name="connsiteX19" fmla="*/ 1160909 w 1360770"/>
              <a:gd name="connsiteY19" fmla="*/ 3419557 h 10563225"/>
              <a:gd name="connsiteX20" fmla="*/ 392415 w 1360770"/>
              <a:gd name="connsiteY20" fmla="*/ 3419557 h 10563225"/>
              <a:gd name="connsiteX21" fmla="*/ 392415 w 1360770"/>
              <a:gd name="connsiteY21" fmla="*/ 9096621 h 10563225"/>
              <a:gd name="connsiteX22" fmla="*/ 1160909 w 1360770"/>
              <a:gd name="connsiteY22" fmla="*/ 9096621 h 10563225"/>
              <a:gd name="connsiteX23" fmla="*/ 1160909 w 1360770"/>
              <a:gd name="connsiteY23" fmla="*/ 8996690 h 10563225"/>
              <a:gd name="connsiteX24" fmla="*/ 1360770 w 1360770"/>
              <a:gd name="connsiteY24" fmla="*/ 9196551 h 10563225"/>
              <a:gd name="connsiteX25" fmla="*/ 1160909 w 1360770"/>
              <a:gd name="connsiteY25" fmla="*/ 9396412 h 10563225"/>
              <a:gd name="connsiteX26" fmla="*/ 1160909 w 1360770"/>
              <a:gd name="connsiteY26" fmla="*/ 9296482 h 10563225"/>
              <a:gd name="connsiteX27" fmla="*/ 392415 w 1360770"/>
              <a:gd name="connsiteY27" fmla="*/ 9296482 h 10563225"/>
              <a:gd name="connsiteX28" fmla="*/ 392415 w 1360770"/>
              <a:gd name="connsiteY28" fmla="*/ 10301615 h 10563225"/>
              <a:gd name="connsiteX29" fmla="*/ 523220 w 1360770"/>
              <a:gd name="connsiteY29" fmla="*/ 10301615 h 10563225"/>
              <a:gd name="connsiteX30" fmla="*/ 261610 w 1360770"/>
              <a:gd name="connsiteY30" fmla="*/ 10563225 h 1056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60770" h="10563225">
                <a:moveTo>
                  <a:pt x="0" y="10301615"/>
                </a:moveTo>
                <a:lnTo>
                  <a:pt x="130805" y="10301615"/>
                </a:lnTo>
                <a:lnTo>
                  <a:pt x="130805" y="261610"/>
                </a:lnTo>
                <a:lnTo>
                  <a:pt x="0" y="261610"/>
                </a:lnTo>
                <a:lnTo>
                  <a:pt x="261610" y="0"/>
                </a:lnTo>
                <a:lnTo>
                  <a:pt x="523220" y="261610"/>
                </a:lnTo>
                <a:lnTo>
                  <a:pt x="392415" y="261610"/>
                </a:lnTo>
                <a:lnTo>
                  <a:pt x="392415" y="864803"/>
                </a:lnTo>
                <a:lnTo>
                  <a:pt x="1160909" y="864803"/>
                </a:lnTo>
                <a:lnTo>
                  <a:pt x="1160909" y="764872"/>
                </a:lnTo>
                <a:lnTo>
                  <a:pt x="1360770" y="964733"/>
                </a:lnTo>
                <a:lnTo>
                  <a:pt x="1160909" y="1164594"/>
                </a:lnTo>
                <a:lnTo>
                  <a:pt x="1160909" y="1064664"/>
                </a:lnTo>
                <a:lnTo>
                  <a:pt x="392415" y="1064664"/>
                </a:lnTo>
                <a:lnTo>
                  <a:pt x="392415" y="3219696"/>
                </a:lnTo>
                <a:lnTo>
                  <a:pt x="1160909" y="3219696"/>
                </a:lnTo>
                <a:lnTo>
                  <a:pt x="1160909" y="3119765"/>
                </a:lnTo>
                <a:lnTo>
                  <a:pt x="1360770" y="3319626"/>
                </a:lnTo>
                <a:lnTo>
                  <a:pt x="1160909" y="3519487"/>
                </a:lnTo>
                <a:lnTo>
                  <a:pt x="1160909" y="3419557"/>
                </a:lnTo>
                <a:lnTo>
                  <a:pt x="392415" y="3419557"/>
                </a:lnTo>
                <a:lnTo>
                  <a:pt x="392415" y="9096621"/>
                </a:lnTo>
                <a:lnTo>
                  <a:pt x="1160909" y="9096621"/>
                </a:lnTo>
                <a:lnTo>
                  <a:pt x="1160909" y="8996690"/>
                </a:lnTo>
                <a:lnTo>
                  <a:pt x="1360770" y="9196551"/>
                </a:lnTo>
                <a:lnTo>
                  <a:pt x="1160909" y="9396412"/>
                </a:lnTo>
                <a:lnTo>
                  <a:pt x="1160909" y="9296482"/>
                </a:lnTo>
                <a:lnTo>
                  <a:pt x="392415" y="9296482"/>
                </a:lnTo>
                <a:lnTo>
                  <a:pt x="392415" y="10301615"/>
                </a:lnTo>
                <a:lnTo>
                  <a:pt x="523220" y="10301615"/>
                </a:lnTo>
                <a:lnTo>
                  <a:pt x="261610" y="1056322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h-TH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B1017199-4E21-30EB-0E39-B73EBFEA3EB1}"/>
              </a:ext>
            </a:extLst>
          </p:cNvPr>
          <p:cNvSpPr txBox="1"/>
          <p:nvPr/>
        </p:nvSpPr>
        <p:spPr>
          <a:xfrm>
            <a:off x="2990850" y="4963169"/>
            <a:ext cx="3324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สั่งให้อุปกรณ์รอบข้างเชื่อม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CPU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เข้ากับ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ROM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87048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8AA75-2980-FF4C-2818-CBEAEF834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59A41443-11EA-29ED-3C71-66E2A15DF002}"/>
              </a:ext>
            </a:extLst>
          </p:cNvPr>
          <p:cNvSpPr/>
          <p:nvPr/>
        </p:nvSpPr>
        <p:spPr>
          <a:xfrm>
            <a:off x="6534150" y="3429000"/>
            <a:ext cx="4819650" cy="2714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MEMORY</a:t>
            </a:r>
            <a:endParaRPr lang="th-TH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600E437-D123-2696-0D7E-A545EED8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750"/>
            <a:ext cx="8229600" cy="11430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Von Neumann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695AF-E776-AE54-50C8-C14694B5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C91A5-7EA4-B647-7328-647CE7EE0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134A4E-B042-4110-9D13-850C5A7FB2C7}" type="slidenum">
              <a:rPr lang="ko-KR" altLang="en-US"/>
              <a:pPr>
                <a:defRPr/>
              </a:pPr>
              <a:t>14</a:t>
            </a:fld>
            <a:endParaRPr lang="en-US" altLang="ko-KR"/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4D93824C-C9DA-F8AA-A58C-FE24B4A61D12}"/>
              </a:ext>
            </a:extLst>
          </p:cNvPr>
          <p:cNvSpPr txBox="1"/>
          <p:nvPr/>
        </p:nvSpPr>
        <p:spPr>
          <a:xfrm>
            <a:off x="304800" y="899180"/>
            <a:ext cx="5219698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Fetch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คำสั่งจาก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Program memory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5F4ADB9F-5F99-D4EF-0686-0CD517277067}"/>
              </a:ext>
            </a:extLst>
          </p:cNvPr>
          <p:cNvSpPr/>
          <p:nvPr/>
        </p:nvSpPr>
        <p:spPr>
          <a:xfrm>
            <a:off x="752475" y="3752851"/>
            <a:ext cx="2076450" cy="1752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endParaRPr lang="th-TH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2911E8BB-87EC-EE28-9AAE-3849C03267EB}"/>
              </a:ext>
            </a:extLst>
          </p:cNvPr>
          <p:cNvSpPr/>
          <p:nvPr/>
        </p:nvSpPr>
        <p:spPr>
          <a:xfrm>
            <a:off x="6753225" y="3752851"/>
            <a:ext cx="2076450" cy="1752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ROM</a:t>
            </a:r>
            <a:endParaRPr lang="th-TH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96525560-ADB8-10EE-504F-E9773F24AAA3}"/>
              </a:ext>
            </a:extLst>
          </p:cNvPr>
          <p:cNvSpPr/>
          <p:nvPr/>
        </p:nvSpPr>
        <p:spPr>
          <a:xfrm>
            <a:off x="8943975" y="3752851"/>
            <a:ext cx="2076450" cy="1752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RAM</a:t>
            </a:r>
            <a:endParaRPr lang="th-TH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ลูกศร: ขวา 15">
            <a:extLst>
              <a:ext uri="{FF2B5EF4-FFF2-40B4-BE49-F238E27FC236}">
                <a16:creationId xmlns:a16="http://schemas.microsoft.com/office/drawing/2014/main" id="{67BBD25A-BCC1-9F9B-18CD-816C6DFABBB1}"/>
              </a:ext>
            </a:extLst>
          </p:cNvPr>
          <p:cNvSpPr/>
          <p:nvPr/>
        </p:nvSpPr>
        <p:spPr>
          <a:xfrm>
            <a:off x="2828925" y="4343400"/>
            <a:ext cx="3705225" cy="52322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BUS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6" name="รูปแบบอิสระ: รูปร่าง 25">
            <a:extLst>
              <a:ext uri="{FF2B5EF4-FFF2-40B4-BE49-F238E27FC236}">
                <a16:creationId xmlns:a16="http://schemas.microsoft.com/office/drawing/2014/main" id="{52E9A581-7365-6559-D46A-66CA27BEA033}"/>
              </a:ext>
            </a:extLst>
          </p:cNvPr>
          <p:cNvSpPr/>
          <p:nvPr/>
        </p:nvSpPr>
        <p:spPr>
          <a:xfrm>
            <a:off x="838200" y="1746251"/>
            <a:ext cx="10539413" cy="2012017"/>
          </a:xfrm>
          <a:custGeom>
            <a:avLst/>
            <a:gdLst>
              <a:gd name="connsiteX0" fmla="*/ 10259135 w 10539413"/>
              <a:gd name="connsiteY0" fmla="*/ 0 h 2012017"/>
              <a:gd name="connsiteX1" fmla="*/ 10539413 w 10539413"/>
              <a:gd name="connsiteY1" fmla="*/ 256849 h 2012017"/>
              <a:gd name="connsiteX2" fmla="*/ 10259135 w 10539413"/>
              <a:gd name="connsiteY2" fmla="*/ 513697 h 2012017"/>
              <a:gd name="connsiteX3" fmla="*/ 10259135 w 10539413"/>
              <a:gd name="connsiteY3" fmla="*/ 385273 h 2012017"/>
              <a:gd name="connsiteX4" fmla="*/ 9127066 w 10539413"/>
              <a:gd name="connsiteY4" fmla="*/ 385273 h 2012017"/>
              <a:gd name="connsiteX5" fmla="*/ 9127066 w 10539413"/>
              <a:gd name="connsiteY5" fmla="*/ 1809751 h 2012017"/>
              <a:gd name="connsiteX6" fmla="*/ 9237425 w 10539413"/>
              <a:gd name="connsiteY6" fmla="*/ 1809751 h 2012017"/>
              <a:gd name="connsiteX7" fmla="*/ 9016707 w 10539413"/>
              <a:gd name="connsiteY7" fmla="*/ 2012017 h 2012017"/>
              <a:gd name="connsiteX8" fmla="*/ 8795990 w 10539413"/>
              <a:gd name="connsiteY8" fmla="*/ 1809751 h 2012017"/>
              <a:gd name="connsiteX9" fmla="*/ 8906349 w 10539413"/>
              <a:gd name="connsiteY9" fmla="*/ 1809751 h 2012017"/>
              <a:gd name="connsiteX10" fmla="*/ 8906349 w 10539413"/>
              <a:gd name="connsiteY10" fmla="*/ 385273 h 2012017"/>
              <a:gd name="connsiteX11" fmla="*/ 6645982 w 10539413"/>
              <a:gd name="connsiteY11" fmla="*/ 385273 h 2012017"/>
              <a:gd name="connsiteX12" fmla="*/ 6645982 w 10539413"/>
              <a:gd name="connsiteY12" fmla="*/ 1809751 h 2012017"/>
              <a:gd name="connsiteX13" fmla="*/ 6756341 w 10539413"/>
              <a:gd name="connsiteY13" fmla="*/ 1809751 h 2012017"/>
              <a:gd name="connsiteX14" fmla="*/ 6535623 w 10539413"/>
              <a:gd name="connsiteY14" fmla="*/ 2012017 h 2012017"/>
              <a:gd name="connsiteX15" fmla="*/ 6314906 w 10539413"/>
              <a:gd name="connsiteY15" fmla="*/ 1809751 h 2012017"/>
              <a:gd name="connsiteX16" fmla="*/ 6425265 w 10539413"/>
              <a:gd name="connsiteY16" fmla="*/ 1809751 h 2012017"/>
              <a:gd name="connsiteX17" fmla="*/ 6425265 w 10539413"/>
              <a:gd name="connsiteY17" fmla="*/ 385273 h 2012017"/>
              <a:gd name="connsiteX18" fmla="*/ 838200 w 10539413"/>
              <a:gd name="connsiteY18" fmla="*/ 385273 h 2012017"/>
              <a:gd name="connsiteX19" fmla="*/ 838200 w 10539413"/>
              <a:gd name="connsiteY19" fmla="*/ 2006600 h 2012017"/>
              <a:gd name="connsiteX20" fmla="*/ 600075 w 10539413"/>
              <a:gd name="connsiteY20" fmla="*/ 2006600 h 2012017"/>
              <a:gd name="connsiteX21" fmla="*/ 600075 w 10539413"/>
              <a:gd name="connsiteY21" fmla="*/ 385273 h 2012017"/>
              <a:gd name="connsiteX22" fmla="*/ 0 w 10539413"/>
              <a:gd name="connsiteY22" fmla="*/ 385273 h 2012017"/>
              <a:gd name="connsiteX23" fmla="*/ 0 w 10539413"/>
              <a:gd name="connsiteY23" fmla="*/ 128424 h 2012017"/>
              <a:gd name="connsiteX24" fmla="*/ 10259135 w 10539413"/>
              <a:gd name="connsiteY24" fmla="*/ 128424 h 2012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539413" h="2012017">
                <a:moveTo>
                  <a:pt x="10259135" y="0"/>
                </a:moveTo>
                <a:lnTo>
                  <a:pt x="10539413" y="256849"/>
                </a:lnTo>
                <a:lnTo>
                  <a:pt x="10259135" y="513697"/>
                </a:lnTo>
                <a:lnTo>
                  <a:pt x="10259135" y="385273"/>
                </a:lnTo>
                <a:lnTo>
                  <a:pt x="9127066" y="385273"/>
                </a:lnTo>
                <a:lnTo>
                  <a:pt x="9127066" y="1809751"/>
                </a:lnTo>
                <a:lnTo>
                  <a:pt x="9237425" y="1809751"/>
                </a:lnTo>
                <a:lnTo>
                  <a:pt x="9016707" y="2012017"/>
                </a:lnTo>
                <a:lnTo>
                  <a:pt x="8795990" y="1809751"/>
                </a:lnTo>
                <a:lnTo>
                  <a:pt x="8906349" y="1809751"/>
                </a:lnTo>
                <a:lnTo>
                  <a:pt x="8906349" y="385273"/>
                </a:lnTo>
                <a:lnTo>
                  <a:pt x="6645982" y="385273"/>
                </a:lnTo>
                <a:lnTo>
                  <a:pt x="6645982" y="1809751"/>
                </a:lnTo>
                <a:lnTo>
                  <a:pt x="6756341" y="1809751"/>
                </a:lnTo>
                <a:lnTo>
                  <a:pt x="6535623" y="2012017"/>
                </a:lnTo>
                <a:lnTo>
                  <a:pt x="6314906" y="1809751"/>
                </a:lnTo>
                <a:lnTo>
                  <a:pt x="6425265" y="1809751"/>
                </a:lnTo>
                <a:lnTo>
                  <a:pt x="6425265" y="385273"/>
                </a:lnTo>
                <a:lnTo>
                  <a:pt x="838200" y="385273"/>
                </a:lnTo>
                <a:lnTo>
                  <a:pt x="838200" y="2006600"/>
                </a:lnTo>
                <a:lnTo>
                  <a:pt x="600075" y="2006600"/>
                </a:lnTo>
                <a:lnTo>
                  <a:pt x="600075" y="385273"/>
                </a:lnTo>
                <a:lnTo>
                  <a:pt x="0" y="385273"/>
                </a:lnTo>
                <a:lnTo>
                  <a:pt x="0" y="128424"/>
                </a:lnTo>
                <a:lnTo>
                  <a:pt x="10259135" y="128424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h-TH"/>
          </a:p>
        </p:txBody>
      </p:sp>
      <p:sp>
        <p:nvSpPr>
          <p:cNvPr id="30" name="รูปแบบอิสระ: รูปร่าง 29">
            <a:extLst>
              <a:ext uri="{FF2B5EF4-FFF2-40B4-BE49-F238E27FC236}">
                <a16:creationId xmlns:a16="http://schemas.microsoft.com/office/drawing/2014/main" id="{4D5B34EC-E387-9E7A-9BD0-6075E5CFD03C}"/>
              </a:ext>
            </a:extLst>
          </p:cNvPr>
          <p:cNvSpPr/>
          <p:nvPr/>
        </p:nvSpPr>
        <p:spPr>
          <a:xfrm rot="5400000">
            <a:off x="5415615" y="-2209144"/>
            <a:ext cx="1360770" cy="10563225"/>
          </a:xfrm>
          <a:custGeom>
            <a:avLst/>
            <a:gdLst>
              <a:gd name="connsiteX0" fmla="*/ 0 w 1360770"/>
              <a:gd name="connsiteY0" fmla="*/ 10301615 h 10563225"/>
              <a:gd name="connsiteX1" fmla="*/ 130805 w 1360770"/>
              <a:gd name="connsiteY1" fmla="*/ 10301615 h 10563225"/>
              <a:gd name="connsiteX2" fmla="*/ 130805 w 1360770"/>
              <a:gd name="connsiteY2" fmla="*/ 261610 h 10563225"/>
              <a:gd name="connsiteX3" fmla="*/ 0 w 1360770"/>
              <a:gd name="connsiteY3" fmla="*/ 261610 h 10563225"/>
              <a:gd name="connsiteX4" fmla="*/ 261610 w 1360770"/>
              <a:gd name="connsiteY4" fmla="*/ 0 h 10563225"/>
              <a:gd name="connsiteX5" fmla="*/ 523220 w 1360770"/>
              <a:gd name="connsiteY5" fmla="*/ 261610 h 10563225"/>
              <a:gd name="connsiteX6" fmla="*/ 392415 w 1360770"/>
              <a:gd name="connsiteY6" fmla="*/ 261610 h 10563225"/>
              <a:gd name="connsiteX7" fmla="*/ 392415 w 1360770"/>
              <a:gd name="connsiteY7" fmla="*/ 864803 h 10563225"/>
              <a:gd name="connsiteX8" fmla="*/ 1160909 w 1360770"/>
              <a:gd name="connsiteY8" fmla="*/ 864803 h 10563225"/>
              <a:gd name="connsiteX9" fmla="*/ 1160909 w 1360770"/>
              <a:gd name="connsiteY9" fmla="*/ 764872 h 10563225"/>
              <a:gd name="connsiteX10" fmla="*/ 1360770 w 1360770"/>
              <a:gd name="connsiteY10" fmla="*/ 964733 h 10563225"/>
              <a:gd name="connsiteX11" fmla="*/ 1160909 w 1360770"/>
              <a:gd name="connsiteY11" fmla="*/ 1164594 h 10563225"/>
              <a:gd name="connsiteX12" fmla="*/ 1160909 w 1360770"/>
              <a:gd name="connsiteY12" fmla="*/ 1064664 h 10563225"/>
              <a:gd name="connsiteX13" fmla="*/ 392415 w 1360770"/>
              <a:gd name="connsiteY13" fmla="*/ 1064664 h 10563225"/>
              <a:gd name="connsiteX14" fmla="*/ 392415 w 1360770"/>
              <a:gd name="connsiteY14" fmla="*/ 3219696 h 10563225"/>
              <a:gd name="connsiteX15" fmla="*/ 1160909 w 1360770"/>
              <a:gd name="connsiteY15" fmla="*/ 3219696 h 10563225"/>
              <a:gd name="connsiteX16" fmla="*/ 1160909 w 1360770"/>
              <a:gd name="connsiteY16" fmla="*/ 3119765 h 10563225"/>
              <a:gd name="connsiteX17" fmla="*/ 1360770 w 1360770"/>
              <a:gd name="connsiteY17" fmla="*/ 3319626 h 10563225"/>
              <a:gd name="connsiteX18" fmla="*/ 1160909 w 1360770"/>
              <a:gd name="connsiteY18" fmla="*/ 3519487 h 10563225"/>
              <a:gd name="connsiteX19" fmla="*/ 1160909 w 1360770"/>
              <a:gd name="connsiteY19" fmla="*/ 3419557 h 10563225"/>
              <a:gd name="connsiteX20" fmla="*/ 392415 w 1360770"/>
              <a:gd name="connsiteY20" fmla="*/ 3419557 h 10563225"/>
              <a:gd name="connsiteX21" fmla="*/ 392415 w 1360770"/>
              <a:gd name="connsiteY21" fmla="*/ 9096621 h 10563225"/>
              <a:gd name="connsiteX22" fmla="*/ 1160909 w 1360770"/>
              <a:gd name="connsiteY22" fmla="*/ 9096621 h 10563225"/>
              <a:gd name="connsiteX23" fmla="*/ 1160909 w 1360770"/>
              <a:gd name="connsiteY23" fmla="*/ 8996690 h 10563225"/>
              <a:gd name="connsiteX24" fmla="*/ 1360770 w 1360770"/>
              <a:gd name="connsiteY24" fmla="*/ 9196551 h 10563225"/>
              <a:gd name="connsiteX25" fmla="*/ 1160909 w 1360770"/>
              <a:gd name="connsiteY25" fmla="*/ 9396412 h 10563225"/>
              <a:gd name="connsiteX26" fmla="*/ 1160909 w 1360770"/>
              <a:gd name="connsiteY26" fmla="*/ 9296482 h 10563225"/>
              <a:gd name="connsiteX27" fmla="*/ 392415 w 1360770"/>
              <a:gd name="connsiteY27" fmla="*/ 9296482 h 10563225"/>
              <a:gd name="connsiteX28" fmla="*/ 392415 w 1360770"/>
              <a:gd name="connsiteY28" fmla="*/ 10301615 h 10563225"/>
              <a:gd name="connsiteX29" fmla="*/ 523220 w 1360770"/>
              <a:gd name="connsiteY29" fmla="*/ 10301615 h 10563225"/>
              <a:gd name="connsiteX30" fmla="*/ 261610 w 1360770"/>
              <a:gd name="connsiteY30" fmla="*/ 10563225 h 1056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60770" h="10563225">
                <a:moveTo>
                  <a:pt x="0" y="10301615"/>
                </a:moveTo>
                <a:lnTo>
                  <a:pt x="130805" y="10301615"/>
                </a:lnTo>
                <a:lnTo>
                  <a:pt x="130805" y="261610"/>
                </a:lnTo>
                <a:lnTo>
                  <a:pt x="0" y="261610"/>
                </a:lnTo>
                <a:lnTo>
                  <a:pt x="261610" y="0"/>
                </a:lnTo>
                <a:lnTo>
                  <a:pt x="523220" y="261610"/>
                </a:lnTo>
                <a:lnTo>
                  <a:pt x="392415" y="261610"/>
                </a:lnTo>
                <a:lnTo>
                  <a:pt x="392415" y="864803"/>
                </a:lnTo>
                <a:lnTo>
                  <a:pt x="1160909" y="864803"/>
                </a:lnTo>
                <a:lnTo>
                  <a:pt x="1160909" y="764872"/>
                </a:lnTo>
                <a:lnTo>
                  <a:pt x="1360770" y="964733"/>
                </a:lnTo>
                <a:lnTo>
                  <a:pt x="1160909" y="1164594"/>
                </a:lnTo>
                <a:lnTo>
                  <a:pt x="1160909" y="1064664"/>
                </a:lnTo>
                <a:lnTo>
                  <a:pt x="392415" y="1064664"/>
                </a:lnTo>
                <a:lnTo>
                  <a:pt x="392415" y="3219696"/>
                </a:lnTo>
                <a:lnTo>
                  <a:pt x="1160909" y="3219696"/>
                </a:lnTo>
                <a:lnTo>
                  <a:pt x="1160909" y="3119765"/>
                </a:lnTo>
                <a:lnTo>
                  <a:pt x="1360770" y="3319626"/>
                </a:lnTo>
                <a:lnTo>
                  <a:pt x="1160909" y="3519487"/>
                </a:lnTo>
                <a:lnTo>
                  <a:pt x="1160909" y="3419557"/>
                </a:lnTo>
                <a:lnTo>
                  <a:pt x="392415" y="3419557"/>
                </a:lnTo>
                <a:lnTo>
                  <a:pt x="392415" y="9096621"/>
                </a:lnTo>
                <a:lnTo>
                  <a:pt x="1160909" y="9096621"/>
                </a:lnTo>
                <a:lnTo>
                  <a:pt x="1160909" y="8996690"/>
                </a:lnTo>
                <a:lnTo>
                  <a:pt x="1360770" y="9196551"/>
                </a:lnTo>
                <a:lnTo>
                  <a:pt x="1160909" y="9396412"/>
                </a:lnTo>
                <a:lnTo>
                  <a:pt x="1160909" y="9296482"/>
                </a:lnTo>
                <a:lnTo>
                  <a:pt x="392415" y="9296482"/>
                </a:lnTo>
                <a:lnTo>
                  <a:pt x="392415" y="10301615"/>
                </a:lnTo>
                <a:lnTo>
                  <a:pt x="523220" y="10301615"/>
                </a:lnTo>
                <a:lnTo>
                  <a:pt x="261610" y="1056322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h-TH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A71BBDDC-E851-BF79-8391-90DC837FE520}"/>
              </a:ext>
            </a:extLst>
          </p:cNvPr>
          <p:cNvSpPr txBox="1"/>
          <p:nvPr/>
        </p:nvSpPr>
        <p:spPr>
          <a:xfrm>
            <a:off x="5638800" y="1448146"/>
            <a:ext cx="5381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เลือกตำแหน่งหน่วยความจำโดยใช้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address bus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รูปแบบอิสระ: รูปร่าง 7">
            <a:extLst>
              <a:ext uri="{FF2B5EF4-FFF2-40B4-BE49-F238E27FC236}">
                <a16:creationId xmlns:a16="http://schemas.microsoft.com/office/drawing/2014/main" id="{6E0CED6A-BAB9-6124-8D7F-6325DFB8A48F}"/>
              </a:ext>
            </a:extLst>
          </p:cNvPr>
          <p:cNvSpPr/>
          <p:nvPr/>
        </p:nvSpPr>
        <p:spPr>
          <a:xfrm>
            <a:off x="1559800" y="1981200"/>
            <a:ext cx="5822075" cy="1905000"/>
          </a:xfrm>
          <a:custGeom>
            <a:avLst/>
            <a:gdLst>
              <a:gd name="connsiteX0" fmla="*/ 11825 w 5822075"/>
              <a:gd name="connsiteY0" fmla="*/ 1771650 h 1905000"/>
              <a:gd name="connsiteX1" fmla="*/ 2300 w 5822075"/>
              <a:gd name="connsiteY1" fmla="*/ 66675 h 1905000"/>
              <a:gd name="connsiteX2" fmla="*/ 5755400 w 5822075"/>
              <a:gd name="connsiteY2" fmla="*/ 0 h 1905000"/>
              <a:gd name="connsiteX3" fmla="*/ 5822075 w 5822075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075" h="1905000" extrusionOk="0">
                <a:moveTo>
                  <a:pt x="11825" y="1771650"/>
                </a:moveTo>
                <a:cubicBezTo>
                  <a:pt x="-1664" y="948941"/>
                  <a:pt x="-1695" y="48493"/>
                  <a:pt x="2300" y="66675"/>
                </a:cubicBezTo>
                <a:cubicBezTo>
                  <a:pt x="10819" y="101333"/>
                  <a:pt x="5665030" y="7778"/>
                  <a:pt x="5755400" y="0"/>
                </a:cubicBezTo>
                <a:cubicBezTo>
                  <a:pt x="5767262" y="274533"/>
                  <a:pt x="5794842" y="1430063"/>
                  <a:pt x="5822075" y="190500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894913178">
                  <a:custGeom>
                    <a:avLst/>
                    <a:gdLst>
                      <a:gd name="connsiteX0" fmla="*/ 538047 w 6854686"/>
                      <a:gd name="connsiteY0" fmla="*/ 1976498 h 2109848"/>
                      <a:gd name="connsiteX1" fmla="*/ 557097 w 6854686"/>
                      <a:gd name="connsiteY1" fmla="*/ 252473 h 2109848"/>
                      <a:gd name="connsiteX2" fmla="*/ 6281622 w 6854686"/>
                      <a:gd name="connsiteY2" fmla="*/ 204848 h 2109848"/>
                      <a:gd name="connsiteX3" fmla="*/ 6348297 w 6854686"/>
                      <a:gd name="connsiteY3" fmla="*/ 2109848 h 2109848"/>
                      <a:gd name="connsiteX0" fmla="*/ 383466 w 6700105"/>
                      <a:gd name="connsiteY0" fmla="*/ 1964610 h 2097960"/>
                      <a:gd name="connsiteX1" fmla="*/ 688266 w 6700105"/>
                      <a:gd name="connsiteY1" fmla="*/ 269160 h 2097960"/>
                      <a:gd name="connsiteX2" fmla="*/ 6127041 w 6700105"/>
                      <a:gd name="connsiteY2" fmla="*/ 192960 h 2097960"/>
                      <a:gd name="connsiteX3" fmla="*/ 6193716 w 6700105"/>
                      <a:gd name="connsiteY3" fmla="*/ 2097960 h 2097960"/>
                      <a:gd name="connsiteX0" fmla="*/ 157749 w 6474388"/>
                      <a:gd name="connsiteY0" fmla="*/ 1970755 h 2104105"/>
                      <a:gd name="connsiteX1" fmla="*/ 462549 w 6474388"/>
                      <a:gd name="connsiteY1" fmla="*/ 275305 h 2104105"/>
                      <a:gd name="connsiteX2" fmla="*/ 5901324 w 6474388"/>
                      <a:gd name="connsiteY2" fmla="*/ 199105 h 2104105"/>
                      <a:gd name="connsiteX3" fmla="*/ 5967999 w 6474388"/>
                      <a:gd name="connsiteY3" fmla="*/ 2104105 h 2104105"/>
                      <a:gd name="connsiteX0" fmla="*/ 223376 w 6540015"/>
                      <a:gd name="connsiteY0" fmla="*/ 1974739 h 2108089"/>
                      <a:gd name="connsiteX1" fmla="*/ 213851 w 6540015"/>
                      <a:gd name="connsiteY1" fmla="*/ 269764 h 2108089"/>
                      <a:gd name="connsiteX2" fmla="*/ 5966951 w 6540015"/>
                      <a:gd name="connsiteY2" fmla="*/ 203089 h 2108089"/>
                      <a:gd name="connsiteX3" fmla="*/ 6033626 w 6540015"/>
                      <a:gd name="connsiteY3" fmla="*/ 2108089 h 2108089"/>
                      <a:gd name="connsiteX0" fmla="*/ 205692 w 6522331"/>
                      <a:gd name="connsiteY0" fmla="*/ 2025873 h 2159223"/>
                      <a:gd name="connsiteX1" fmla="*/ 196167 w 6522331"/>
                      <a:gd name="connsiteY1" fmla="*/ 320898 h 2159223"/>
                      <a:gd name="connsiteX2" fmla="*/ 5949267 w 6522331"/>
                      <a:gd name="connsiteY2" fmla="*/ 254223 h 2159223"/>
                      <a:gd name="connsiteX3" fmla="*/ 6015942 w 6522331"/>
                      <a:gd name="connsiteY3" fmla="*/ 2159223 h 2159223"/>
                      <a:gd name="connsiteX0" fmla="*/ 9614 w 6326253"/>
                      <a:gd name="connsiteY0" fmla="*/ 2025873 h 2159223"/>
                      <a:gd name="connsiteX1" fmla="*/ 89 w 6326253"/>
                      <a:gd name="connsiteY1" fmla="*/ 320898 h 2159223"/>
                      <a:gd name="connsiteX2" fmla="*/ 5753189 w 6326253"/>
                      <a:gd name="connsiteY2" fmla="*/ 254223 h 2159223"/>
                      <a:gd name="connsiteX3" fmla="*/ 5819864 w 6326253"/>
                      <a:gd name="connsiteY3" fmla="*/ 2159223 h 2159223"/>
                      <a:gd name="connsiteX0" fmla="*/ 464784 w 6781423"/>
                      <a:gd name="connsiteY0" fmla="*/ 1893847 h 2027197"/>
                      <a:gd name="connsiteX1" fmla="*/ 455259 w 6781423"/>
                      <a:gd name="connsiteY1" fmla="*/ 188872 h 2027197"/>
                      <a:gd name="connsiteX2" fmla="*/ 6208359 w 6781423"/>
                      <a:gd name="connsiteY2" fmla="*/ 122197 h 2027197"/>
                      <a:gd name="connsiteX3" fmla="*/ 6275034 w 6781423"/>
                      <a:gd name="connsiteY3" fmla="*/ 2027197 h 2027197"/>
                      <a:gd name="connsiteX0" fmla="*/ 11825 w 6328464"/>
                      <a:gd name="connsiteY0" fmla="*/ 1890484 h 2023834"/>
                      <a:gd name="connsiteX1" fmla="*/ 2300 w 6328464"/>
                      <a:gd name="connsiteY1" fmla="*/ 185509 h 2023834"/>
                      <a:gd name="connsiteX2" fmla="*/ 5755400 w 6328464"/>
                      <a:gd name="connsiteY2" fmla="*/ 118834 h 2023834"/>
                      <a:gd name="connsiteX3" fmla="*/ 5822075 w 6328464"/>
                      <a:gd name="connsiteY3" fmla="*/ 2023834 h 2023834"/>
                      <a:gd name="connsiteX0" fmla="*/ 11825 w 6328464"/>
                      <a:gd name="connsiteY0" fmla="*/ 1771650 h 1905000"/>
                      <a:gd name="connsiteX1" fmla="*/ 2300 w 6328464"/>
                      <a:gd name="connsiteY1" fmla="*/ 66675 h 1905000"/>
                      <a:gd name="connsiteX2" fmla="*/ 5755400 w 6328464"/>
                      <a:gd name="connsiteY2" fmla="*/ 0 h 1905000"/>
                      <a:gd name="connsiteX3" fmla="*/ 5822075 w 6328464"/>
                      <a:gd name="connsiteY3" fmla="*/ 1905000 h 1905000"/>
                      <a:gd name="connsiteX0" fmla="*/ 11825 w 6008282"/>
                      <a:gd name="connsiteY0" fmla="*/ 1771650 h 1905000"/>
                      <a:gd name="connsiteX1" fmla="*/ 2300 w 6008282"/>
                      <a:gd name="connsiteY1" fmla="*/ 66675 h 1905000"/>
                      <a:gd name="connsiteX2" fmla="*/ 5755400 w 6008282"/>
                      <a:gd name="connsiteY2" fmla="*/ 0 h 1905000"/>
                      <a:gd name="connsiteX3" fmla="*/ 5822075 w 6008282"/>
                      <a:gd name="connsiteY3" fmla="*/ 1905000 h 1905000"/>
                      <a:gd name="connsiteX0" fmla="*/ 11825 w 5822075"/>
                      <a:gd name="connsiteY0" fmla="*/ 1771650 h 1905000"/>
                      <a:gd name="connsiteX1" fmla="*/ 2300 w 5822075"/>
                      <a:gd name="connsiteY1" fmla="*/ 66675 h 1905000"/>
                      <a:gd name="connsiteX2" fmla="*/ 5755400 w 5822075"/>
                      <a:gd name="connsiteY2" fmla="*/ 0 h 1905000"/>
                      <a:gd name="connsiteX3" fmla="*/ 5822075 w 5822075"/>
                      <a:gd name="connsiteY3" fmla="*/ 1905000 h 1905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822075" h="1905000">
                        <a:moveTo>
                          <a:pt x="11825" y="1771650"/>
                        </a:moveTo>
                        <a:cubicBezTo>
                          <a:pt x="-81" y="952500"/>
                          <a:pt x="-2462" y="47625"/>
                          <a:pt x="2300" y="66675"/>
                        </a:cubicBezTo>
                        <a:cubicBezTo>
                          <a:pt x="7062" y="85725"/>
                          <a:pt x="5656975" y="14287"/>
                          <a:pt x="5755400" y="0"/>
                        </a:cubicBezTo>
                        <a:cubicBezTo>
                          <a:pt x="5768100" y="423863"/>
                          <a:pt x="5785562" y="1345406"/>
                          <a:pt x="5822075" y="190500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9153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B6A69-C2E0-5EDE-C5F7-C34E4F07E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5005D8FA-0DCA-81EB-4577-03A3BCB54AD0}"/>
              </a:ext>
            </a:extLst>
          </p:cNvPr>
          <p:cNvSpPr/>
          <p:nvPr/>
        </p:nvSpPr>
        <p:spPr>
          <a:xfrm>
            <a:off x="6534150" y="3429000"/>
            <a:ext cx="4819650" cy="2714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MEMORY</a:t>
            </a:r>
            <a:endParaRPr lang="th-TH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351F857-8B1D-336B-CC3F-3E0F5B632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750"/>
            <a:ext cx="8229600" cy="11430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Von Neumann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69398-351A-94C5-2E6B-85EEF9D5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C7037-500F-1D9A-2E4B-4092EA6E9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134A4E-B042-4110-9D13-850C5A7FB2C7}" type="slidenum">
              <a:rPr lang="ko-KR" altLang="en-US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F7332B42-A173-FEC9-491A-59C7E64D11D5}"/>
              </a:ext>
            </a:extLst>
          </p:cNvPr>
          <p:cNvSpPr txBox="1"/>
          <p:nvPr/>
        </p:nvSpPr>
        <p:spPr>
          <a:xfrm>
            <a:off x="304800" y="899180"/>
            <a:ext cx="5219698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Fetch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คำสั่งจาก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Program memory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15B86205-1984-C8D6-CB47-1B787D6A13EB}"/>
              </a:ext>
            </a:extLst>
          </p:cNvPr>
          <p:cNvSpPr/>
          <p:nvPr/>
        </p:nvSpPr>
        <p:spPr>
          <a:xfrm>
            <a:off x="752475" y="3752851"/>
            <a:ext cx="2076450" cy="1752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endParaRPr lang="th-TH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03E1BD4A-CC90-64AE-E2B9-16A577496B9A}"/>
              </a:ext>
            </a:extLst>
          </p:cNvPr>
          <p:cNvSpPr/>
          <p:nvPr/>
        </p:nvSpPr>
        <p:spPr>
          <a:xfrm>
            <a:off x="6753225" y="3752851"/>
            <a:ext cx="2076450" cy="1752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ROM</a:t>
            </a:r>
            <a:endParaRPr lang="th-TH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3FBEE7D5-34CE-B43F-19C2-1B0CB00EF6A0}"/>
              </a:ext>
            </a:extLst>
          </p:cNvPr>
          <p:cNvSpPr/>
          <p:nvPr/>
        </p:nvSpPr>
        <p:spPr>
          <a:xfrm>
            <a:off x="8943975" y="3752851"/>
            <a:ext cx="2076450" cy="1752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RAM</a:t>
            </a:r>
            <a:endParaRPr lang="th-TH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ลูกศร: ขวา 15">
            <a:extLst>
              <a:ext uri="{FF2B5EF4-FFF2-40B4-BE49-F238E27FC236}">
                <a16:creationId xmlns:a16="http://schemas.microsoft.com/office/drawing/2014/main" id="{AD273A81-8719-C601-8B67-1CCB756B5978}"/>
              </a:ext>
            </a:extLst>
          </p:cNvPr>
          <p:cNvSpPr/>
          <p:nvPr/>
        </p:nvSpPr>
        <p:spPr>
          <a:xfrm>
            <a:off x="2828925" y="4343400"/>
            <a:ext cx="3705225" cy="52322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BUS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6" name="รูปแบบอิสระ: รูปร่าง 25">
            <a:extLst>
              <a:ext uri="{FF2B5EF4-FFF2-40B4-BE49-F238E27FC236}">
                <a16:creationId xmlns:a16="http://schemas.microsoft.com/office/drawing/2014/main" id="{4BF670B9-A7E7-04D0-73BE-1A904555DFA5}"/>
              </a:ext>
            </a:extLst>
          </p:cNvPr>
          <p:cNvSpPr/>
          <p:nvPr/>
        </p:nvSpPr>
        <p:spPr>
          <a:xfrm>
            <a:off x="838200" y="1746251"/>
            <a:ext cx="10539413" cy="2012017"/>
          </a:xfrm>
          <a:custGeom>
            <a:avLst/>
            <a:gdLst>
              <a:gd name="connsiteX0" fmla="*/ 10259135 w 10539413"/>
              <a:gd name="connsiteY0" fmla="*/ 0 h 2012017"/>
              <a:gd name="connsiteX1" fmla="*/ 10539413 w 10539413"/>
              <a:gd name="connsiteY1" fmla="*/ 256849 h 2012017"/>
              <a:gd name="connsiteX2" fmla="*/ 10259135 w 10539413"/>
              <a:gd name="connsiteY2" fmla="*/ 513697 h 2012017"/>
              <a:gd name="connsiteX3" fmla="*/ 10259135 w 10539413"/>
              <a:gd name="connsiteY3" fmla="*/ 385273 h 2012017"/>
              <a:gd name="connsiteX4" fmla="*/ 9127066 w 10539413"/>
              <a:gd name="connsiteY4" fmla="*/ 385273 h 2012017"/>
              <a:gd name="connsiteX5" fmla="*/ 9127066 w 10539413"/>
              <a:gd name="connsiteY5" fmla="*/ 1809751 h 2012017"/>
              <a:gd name="connsiteX6" fmla="*/ 9237425 w 10539413"/>
              <a:gd name="connsiteY6" fmla="*/ 1809751 h 2012017"/>
              <a:gd name="connsiteX7" fmla="*/ 9016707 w 10539413"/>
              <a:gd name="connsiteY7" fmla="*/ 2012017 h 2012017"/>
              <a:gd name="connsiteX8" fmla="*/ 8795990 w 10539413"/>
              <a:gd name="connsiteY8" fmla="*/ 1809751 h 2012017"/>
              <a:gd name="connsiteX9" fmla="*/ 8906349 w 10539413"/>
              <a:gd name="connsiteY9" fmla="*/ 1809751 h 2012017"/>
              <a:gd name="connsiteX10" fmla="*/ 8906349 w 10539413"/>
              <a:gd name="connsiteY10" fmla="*/ 385273 h 2012017"/>
              <a:gd name="connsiteX11" fmla="*/ 6645982 w 10539413"/>
              <a:gd name="connsiteY11" fmla="*/ 385273 h 2012017"/>
              <a:gd name="connsiteX12" fmla="*/ 6645982 w 10539413"/>
              <a:gd name="connsiteY12" fmla="*/ 1809751 h 2012017"/>
              <a:gd name="connsiteX13" fmla="*/ 6756341 w 10539413"/>
              <a:gd name="connsiteY13" fmla="*/ 1809751 h 2012017"/>
              <a:gd name="connsiteX14" fmla="*/ 6535623 w 10539413"/>
              <a:gd name="connsiteY14" fmla="*/ 2012017 h 2012017"/>
              <a:gd name="connsiteX15" fmla="*/ 6314906 w 10539413"/>
              <a:gd name="connsiteY15" fmla="*/ 1809751 h 2012017"/>
              <a:gd name="connsiteX16" fmla="*/ 6425265 w 10539413"/>
              <a:gd name="connsiteY16" fmla="*/ 1809751 h 2012017"/>
              <a:gd name="connsiteX17" fmla="*/ 6425265 w 10539413"/>
              <a:gd name="connsiteY17" fmla="*/ 385273 h 2012017"/>
              <a:gd name="connsiteX18" fmla="*/ 838200 w 10539413"/>
              <a:gd name="connsiteY18" fmla="*/ 385273 h 2012017"/>
              <a:gd name="connsiteX19" fmla="*/ 838200 w 10539413"/>
              <a:gd name="connsiteY19" fmla="*/ 2006600 h 2012017"/>
              <a:gd name="connsiteX20" fmla="*/ 600075 w 10539413"/>
              <a:gd name="connsiteY20" fmla="*/ 2006600 h 2012017"/>
              <a:gd name="connsiteX21" fmla="*/ 600075 w 10539413"/>
              <a:gd name="connsiteY21" fmla="*/ 385273 h 2012017"/>
              <a:gd name="connsiteX22" fmla="*/ 0 w 10539413"/>
              <a:gd name="connsiteY22" fmla="*/ 385273 h 2012017"/>
              <a:gd name="connsiteX23" fmla="*/ 0 w 10539413"/>
              <a:gd name="connsiteY23" fmla="*/ 128424 h 2012017"/>
              <a:gd name="connsiteX24" fmla="*/ 10259135 w 10539413"/>
              <a:gd name="connsiteY24" fmla="*/ 128424 h 2012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539413" h="2012017">
                <a:moveTo>
                  <a:pt x="10259135" y="0"/>
                </a:moveTo>
                <a:lnTo>
                  <a:pt x="10539413" y="256849"/>
                </a:lnTo>
                <a:lnTo>
                  <a:pt x="10259135" y="513697"/>
                </a:lnTo>
                <a:lnTo>
                  <a:pt x="10259135" y="385273"/>
                </a:lnTo>
                <a:lnTo>
                  <a:pt x="9127066" y="385273"/>
                </a:lnTo>
                <a:lnTo>
                  <a:pt x="9127066" y="1809751"/>
                </a:lnTo>
                <a:lnTo>
                  <a:pt x="9237425" y="1809751"/>
                </a:lnTo>
                <a:lnTo>
                  <a:pt x="9016707" y="2012017"/>
                </a:lnTo>
                <a:lnTo>
                  <a:pt x="8795990" y="1809751"/>
                </a:lnTo>
                <a:lnTo>
                  <a:pt x="8906349" y="1809751"/>
                </a:lnTo>
                <a:lnTo>
                  <a:pt x="8906349" y="385273"/>
                </a:lnTo>
                <a:lnTo>
                  <a:pt x="6645982" y="385273"/>
                </a:lnTo>
                <a:lnTo>
                  <a:pt x="6645982" y="1809751"/>
                </a:lnTo>
                <a:lnTo>
                  <a:pt x="6756341" y="1809751"/>
                </a:lnTo>
                <a:lnTo>
                  <a:pt x="6535623" y="2012017"/>
                </a:lnTo>
                <a:lnTo>
                  <a:pt x="6314906" y="1809751"/>
                </a:lnTo>
                <a:lnTo>
                  <a:pt x="6425265" y="1809751"/>
                </a:lnTo>
                <a:lnTo>
                  <a:pt x="6425265" y="385273"/>
                </a:lnTo>
                <a:lnTo>
                  <a:pt x="838200" y="385273"/>
                </a:lnTo>
                <a:lnTo>
                  <a:pt x="838200" y="2006600"/>
                </a:lnTo>
                <a:lnTo>
                  <a:pt x="600075" y="2006600"/>
                </a:lnTo>
                <a:lnTo>
                  <a:pt x="600075" y="385273"/>
                </a:lnTo>
                <a:lnTo>
                  <a:pt x="0" y="385273"/>
                </a:lnTo>
                <a:lnTo>
                  <a:pt x="0" y="128424"/>
                </a:lnTo>
                <a:lnTo>
                  <a:pt x="10259135" y="12842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h-TH"/>
          </a:p>
        </p:txBody>
      </p:sp>
      <p:sp>
        <p:nvSpPr>
          <p:cNvPr id="30" name="รูปแบบอิสระ: รูปร่าง 29">
            <a:extLst>
              <a:ext uri="{FF2B5EF4-FFF2-40B4-BE49-F238E27FC236}">
                <a16:creationId xmlns:a16="http://schemas.microsoft.com/office/drawing/2014/main" id="{4CA736B9-A819-8396-D8B3-D944AA77E92E}"/>
              </a:ext>
            </a:extLst>
          </p:cNvPr>
          <p:cNvSpPr/>
          <p:nvPr/>
        </p:nvSpPr>
        <p:spPr>
          <a:xfrm rot="5400000">
            <a:off x="5415615" y="-2209144"/>
            <a:ext cx="1360770" cy="10563225"/>
          </a:xfrm>
          <a:custGeom>
            <a:avLst/>
            <a:gdLst>
              <a:gd name="connsiteX0" fmla="*/ 0 w 1360770"/>
              <a:gd name="connsiteY0" fmla="*/ 10301615 h 10563225"/>
              <a:gd name="connsiteX1" fmla="*/ 130805 w 1360770"/>
              <a:gd name="connsiteY1" fmla="*/ 10301615 h 10563225"/>
              <a:gd name="connsiteX2" fmla="*/ 130805 w 1360770"/>
              <a:gd name="connsiteY2" fmla="*/ 261610 h 10563225"/>
              <a:gd name="connsiteX3" fmla="*/ 0 w 1360770"/>
              <a:gd name="connsiteY3" fmla="*/ 261610 h 10563225"/>
              <a:gd name="connsiteX4" fmla="*/ 261610 w 1360770"/>
              <a:gd name="connsiteY4" fmla="*/ 0 h 10563225"/>
              <a:gd name="connsiteX5" fmla="*/ 523220 w 1360770"/>
              <a:gd name="connsiteY5" fmla="*/ 261610 h 10563225"/>
              <a:gd name="connsiteX6" fmla="*/ 392415 w 1360770"/>
              <a:gd name="connsiteY6" fmla="*/ 261610 h 10563225"/>
              <a:gd name="connsiteX7" fmla="*/ 392415 w 1360770"/>
              <a:gd name="connsiteY7" fmla="*/ 864803 h 10563225"/>
              <a:gd name="connsiteX8" fmla="*/ 1160909 w 1360770"/>
              <a:gd name="connsiteY8" fmla="*/ 864803 h 10563225"/>
              <a:gd name="connsiteX9" fmla="*/ 1160909 w 1360770"/>
              <a:gd name="connsiteY9" fmla="*/ 764872 h 10563225"/>
              <a:gd name="connsiteX10" fmla="*/ 1360770 w 1360770"/>
              <a:gd name="connsiteY10" fmla="*/ 964733 h 10563225"/>
              <a:gd name="connsiteX11" fmla="*/ 1160909 w 1360770"/>
              <a:gd name="connsiteY11" fmla="*/ 1164594 h 10563225"/>
              <a:gd name="connsiteX12" fmla="*/ 1160909 w 1360770"/>
              <a:gd name="connsiteY12" fmla="*/ 1064664 h 10563225"/>
              <a:gd name="connsiteX13" fmla="*/ 392415 w 1360770"/>
              <a:gd name="connsiteY13" fmla="*/ 1064664 h 10563225"/>
              <a:gd name="connsiteX14" fmla="*/ 392415 w 1360770"/>
              <a:gd name="connsiteY14" fmla="*/ 3219696 h 10563225"/>
              <a:gd name="connsiteX15" fmla="*/ 1160909 w 1360770"/>
              <a:gd name="connsiteY15" fmla="*/ 3219696 h 10563225"/>
              <a:gd name="connsiteX16" fmla="*/ 1160909 w 1360770"/>
              <a:gd name="connsiteY16" fmla="*/ 3119765 h 10563225"/>
              <a:gd name="connsiteX17" fmla="*/ 1360770 w 1360770"/>
              <a:gd name="connsiteY17" fmla="*/ 3319626 h 10563225"/>
              <a:gd name="connsiteX18" fmla="*/ 1160909 w 1360770"/>
              <a:gd name="connsiteY18" fmla="*/ 3519487 h 10563225"/>
              <a:gd name="connsiteX19" fmla="*/ 1160909 w 1360770"/>
              <a:gd name="connsiteY19" fmla="*/ 3419557 h 10563225"/>
              <a:gd name="connsiteX20" fmla="*/ 392415 w 1360770"/>
              <a:gd name="connsiteY20" fmla="*/ 3419557 h 10563225"/>
              <a:gd name="connsiteX21" fmla="*/ 392415 w 1360770"/>
              <a:gd name="connsiteY21" fmla="*/ 9096621 h 10563225"/>
              <a:gd name="connsiteX22" fmla="*/ 1160909 w 1360770"/>
              <a:gd name="connsiteY22" fmla="*/ 9096621 h 10563225"/>
              <a:gd name="connsiteX23" fmla="*/ 1160909 w 1360770"/>
              <a:gd name="connsiteY23" fmla="*/ 8996690 h 10563225"/>
              <a:gd name="connsiteX24" fmla="*/ 1360770 w 1360770"/>
              <a:gd name="connsiteY24" fmla="*/ 9196551 h 10563225"/>
              <a:gd name="connsiteX25" fmla="*/ 1160909 w 1360770"/>
              <a:gd name="connsiteY25" fmla="*/ 9396412 h 10563225"/>
              <a:gd name="connsiteX26" fmla="*/ 1160909 w 1360770"/>
              <a:gd name="connsiteY26" fmla="*/ 9296482 h 10563225"/>
              <a:gd name="connsiteX27" fmla="*/ 392415 w 1360770"/>
              <a:gd name="connsiteY27" fmla="*/ 9296482 h 10563225"/>
              <a:gd name="connsiteX28" fmla="*/ 392415 w 1360770"/>
              <a:gd name="connsiteY28" fmla="*/ 10301615 h 10563225"/>
              <a:gd name="connsiteX29" fmla="*/ 523220 w 1360770"/>
              <a:gd name="connsiteY29" fmla="*/ 10301615 h 10563225"/>
              <a:gd name="connsiteX30" fmla="*/ 261610 w 1360770"/>
              <a:gd name="connsiteY30" fmla="*/ 10563225 h 1056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60770" h="10563225">
                <a:moveTo>
                  <a:pt x="0" y="10301615"/>
                </a:moveTo>
                <a:lnTo>
                  <a:pt x="130805" y="10301615"/>
                </a:lnTo>
                <a:lnTo>
                  <a:pt x="130805" y="261610"/>
                </a:lnTo>
                <a:lnTo>
                  <a:pt x="0" y="261610"/>
                </a:lnTo>
                <a:lnTo>
                  <a:pt x="261610" y="0"/>
                </a:lnTo>
                <a:lnTo>
                  <a:pt x="523220" y="261610"/>
                </a:lnTo>
                <a:lnTo>
                  <a:pt x="392415" y="261610"/>
                </a:lnTo>
                <a:lnTo>
                  <a:pt x="392415" y="864803"/>
                </a:lnTo>
                <a:lnTo>
                  <a:pt x="1160909" y="864803"/>
                </a:lnTo>
                <a:lnTo>
                  <a:pt x="1160909" y="764872"/>
                </a:lnTo>
                <a:lnTo>
                  <a:pt x="1360770" y="964733"/>
                </a:lnTo>
                <a:lnTo>
                  <a:pt x="1160909" y="1164594"/>
                </a:lnTo>
                <a:lnTo>
                  <a:pt x="1160909" y="1064664"/>
                </a:lnTo>
                <a:lnTo>
                  <a:pt x="392415" y="1064664"/>
                </a:lnTo>
                <a:lnTo>
                  <a:pt x="392415" y="3219696"/>
                </a:lnTo>
                <a:lnTo>
                  <a:pt x="1160909" y="3219696"/>
                </a:lnTo>
                <a:lnTo>
                  <a:pt x="1160909" y="3119765"/>
                </a:lnTo>
                <a:lnTo>
                  <a:pt x="1360770" y="3319626"/>
                </a:lnTo>
                <a:lnTo>
                  <a:pt x="1160909" y="3519487"/>
                </a:lnTo>
                <a:lnTo>
                  <a:pt x="1160909" y="3419557"/>
                </a:lnTo>
                <a:lnTo>
                  <a:pt x="392415" y="3419557"/>
                </a:lnTo>
                <a:lnTo>
                  <a:pt x="392415" y="9096621"/>
                </a:lnTo>
                <a:lnTo>
                  <a:pt x="1160909" y="9096621"/>
                </a:lnTo>
                <a:lnTo>
                  <a:pt x="1160909" y="8996690"/>
                </a:lnTo>
                <a:lnTo>
                  <a:pt x="1360770" y="9196551"/>
                </a:lnTo>
                <a:lnTo>
                  <a:pt x="1160909" y="9396412"/>
                </a:lnTo>
                <a:lnTo>
                  <a:pt x="1160909" y="9296482"/>
                </a:lnTo>
                <a:lnTo>
                  <a:pt x="392415" y="9296482"/>
                </a:lnTo>
                <a:lnTo>
                  <a:pt x="392415" y="10301615"/>
                </a:lnTo>
                <a:lnTo>
                  <a:pt x="523220" y="10301615"/>
                </a:lnTo>
                <a:lnTo>
                  <a:pt x="261610" y="10563225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h-TH"/>
          </a:p>
        </p:txBody>
      </p:sp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23200D36-C98D-C6D8-115B-60D185A7DB8A}"/>
              </a:ext>
            </a:extLst>
          </p:cNvPr>
          <p:cNvSpPr/>
          <p:nvPr/>
        </p:nvSpPr>
        <p:spPr>
          <a:xfrm>
            <a:off x="1559800" y="1981200"/>
            <a:ext cx="5822075" cy="1905000"/>
          </a:xfrm>
          <a:custGeom>
            <a:avLst/>
            <a:gdLst>
              <a:gd name="connsiteX0" fmla="*/ 11825 w 5822075"/>
              <a:gd name="connsiteY0" fmla="*/ 1771650 h 1905000"/>
              <a:gd name="connsiteX1" fmla="*/ 2300 w 5822075"/>
              <a:gd name="connsiteY1" fmla="*/ 66675 h 1905000"/>
              <a:gd name="connsiteX2" fmla="*/ 5755400 w 5822075"/>
              <a:gd name="connsiteY2" fmla="*/ 0 h 1905000"/>
              <a:gd name="connsiteX3" fmla="*/ 5822075 w 5822075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075" h="1905000" extrusionOk="0">
                <a:moveTo>
                  <a:pt x="11825" y="1771650"/>
                </a:moveTo>
                <a:cubicBezTo>
                  <a:pt x="-1664" y="948941"/>
                  <a:pt x="-1695" y="48493"/>
                  <a:pt x="2300" y="66675"/>
                </a:cubicBezTo>
                <a:cubicBezTo>
                  <a:pt x="10819" y="101333"/>
                  <a:pt x="5665030" y="7778"/>
                  <a:pt x="5755400" y="0"/>
                </a:cubicBezTo>
                <a:cubicBezTo>
                  <a:pt x="5767262" y="274533"/>
                  <a:pt x="5794842" y="1430063"/>
                  <a:pt x="5822075" y="1905000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894913178">
                  <a:custGeom>
                    <a:avLst/>
                    <a:gdLst>
                      <a:gd name="connsiteX0" fmla="*/ 538047 w 6854686"/>
                      <a:gd name="connsiteY0" fmla="*/ 1976498 h 2109848"/>
                      <a:gd name="connsiteX1" fmla="*/ 557097 w 6854686"/>
                      <a:gd name="connsiteY1" fmla="*/ 252473 h 2109848"/>
                      <a:gd name="connsiteX2" fmla="*/ 6281622 w 6854686"/>
                      <a:gd name="connsiteY2" fmla="*/ 204848 h 2109848"/>
                      <a:gd name="connsiteX3" fmla="*/ 6348297 w 6854686"/>
                      <a:gd name="connsiteY3" fmla="*/ 2109848 h 2109848"/>
                      <a:gd name="connsiteX0" fmla="*/ 383466 w 6700105"/>
                      <a:gd name="connsiteY0" fmla="*/ 1964610 h 2097960"/>
                      <a:gd name="connsiteX1" fmla="*/ 688266 w 6700105"/>
                      <a:gd name="connsiteY1" fmla="*/ 269160 h 2097960"/>
                      <a:gd name="connsiteX2" fmla="*/ 6127041 w 6700105"/>
                      <a:gd name="connsiteY2" fmla="*/ 192960 h 2097960"/>
                      <a:gd name="connsiteX3" fmla="*/ 6193716 w 6700105"/>
                      <a:gd name="connsiteY3" fmla="*/ 2097960 h 2097960"/>
                      <a:gd name="connsiteX0" fmla="*/ 157749 w 6474388"/>
                      <a:gd name="connsiteY0" fmla="*/ 1970755 h 2104105"/>
                      <a:gd name="connsiteX1" fmla="*/ 462549 w 6474388"/>
                      <a:gd name="connsiteY1" fmla="*/ 275305 h 2104105"/>
                      <a:gd name="connsiteX2" fmla="*/ 5901324 w 6474388"/>
                      <a:gd name="connsiteY2" fmla="*/ 199105 h 2104105"/>
                      <a:gd name="connsiteX3" fmla="*/ 5967999 w 6474388"/>
                      <a:gd name="connsiteY3" fmla="*/ 2104105 h 2104105"/>
                      <a:gd name="connsiteX0" fmla="*/ 223376 w 6540015"/>
                      <a:gd name="connsiteY0" fmla="*/ 1974739 h 2108089"/>
                      <a:gd name="connsiteX1" fmla="*/ 213851 w 6540015"/>
                      <a:gd name="connsiteY1" fmla="*/ 269764 h 2108089"/>
                      <a:gd name="connsiteX2" fmla="*/ 5966951 w 6540015"/>
                      <a:gd name="connsiteY2" fmla="*/ 203089 h 2108089"/>
                      <a:gd name="connsiteX3" fmla="*/ 6033626 w 6540015"/>
                      <a:gd name="connsiteY3" fmla="*/ 2108089 h 2108089"/>
                      <a:gd name="connsiteX0" fmla="*/ 205692 w 6522331"/>
                      <a:gd name="connsiteY0" fmla="*/ 2025873 h 2159223"/>
                      <a:gd name="connsiteX1" fmla="*/ 196167 w 6522331"/>
                      <a:gd name="connsiteY1" fmla="*/ 320898 h 2159223"/>
                      <a:gd name="connsiteX2" fmla="*/ 5949267 w 6522331"/>
                      <a:gd name="connsiteY2" fmla="*/ 254223 h 2159223"/>
                      <a:gd name="connsiteX3" fmla="*/ 6015942 w 6522331"/>
                      <a:gd name="connsiteY3" fmla="*/ 2159223 h 2159223"/>
                      <a:gd name="connsiteX0" fmla="*/ 9614 w 6326253"/>
                      <a:gd name="connsiteY0" fmla="*/ 2025873 h 2159223"/>
                      <a:gd name="connsiteX1" fmla="*/ 89 w 6326253"/>
                      <a:gd name="connsiteY1" fmla="*/ 320898 h 2159223"/>
                      <a:gd name="connsiteX2" fmla="*/ 5753189 w 6326253"/>
                      <a:gd name="connsiteY2" fmla="*/ 254223 h 2159223"/>
                      <a:gd name="connsiteX3" fmla="*/ 5819864 w 6326253"/>
                      <a:gd name="connsiteY3" fmla="*/ 2159223 h 2159223"/>
                      <a:gd name="connsiteX0" fmla="*/ 464784 w 6781423"/>
                      <a:gd name="connsiteY0" fmla="*/ 1893847 h 2027197"/>
                      <a:gd name="connsiteX1" fmla="*/ 455259 w 6781423"/>
                      <a:gd name="connsiteY1" fmla="*/ 188872 h 2027197"/>
                      <a:gd name="connsiteX2" fmla="*/ 6208359 w 6781423"/>
                      <a:gd name="connsiteY2" fmla="*/ 122197 h 2027197"/>
                      <a:gd name="connsiteX3" fmla="*/ 6275034 w 6781423"/>
                      <a:gd name="connsiteY3" fmla="*/ 2027197 h 2027197"/>
                      <a:gd name="connsiteX0" fmla="*/ 11825 w 6328464"/>
                      <a:gd name="connsiteY0" fmla="*/ 1890484 h 2023834"/>
                      <a:gd name="connsiteX1" fmla="*/ 2300 w 6328464"/>
                      <a:gd name="connsiteY1" fmla="*/ 185509 h 2023834"/>
                      <a:gd name="connsiteX2" fmla="*/ 5755400 w 6328464"/>
                      <a:gd name="connsiteY2" fmla="*/ 118834 h 2023834"/>
                      <a:gd name="connsiteX3" fmla="*/ 5822075 w 6328464"/>
                      <a:gd name="connsiteY3" fmla="*/ 2023834 h 2023834"/>
                      <a:gd name="connsiteX0" fmla="*/ 11825 w 6328464"/>
                      <a:gd name="connsiteY0" fmla="*/ 1771650 h 1905000"/>
                      <a:gd name="connsiteX1" fmla="*/ 2300 w 6328464"/>
                      <a:gd name="connsiteY1" fmla="*/ 66675 h 1905000"/>
                      <a:gd name="connsiteX2" fmla="*/ 5755400 w 6328464"/>
                      <a:gd name="connsiteY2" fmla="*/ 0 h 1905000"/>
                      <a:gd name="connsiteX3" fmla="*/ 5822075 w 6328464"/>
                      <a:gd name="connsiteY3" fmla="*/ 1905000 h 1905000"/>
                      <a:gd name="connsiteX0" fmla="*/ 11825 w 6008282"/>
                      <a:gd name="connsiteY0" fmla="*/ 1771650 h 1905000"/>
                      <a:gd name="connsiteX1" fmla="*/ 2300 w 6008282"/>
                      <a:gd name="connsiteY1" fmla="*/ 66675 h 1905000"/>
                      <a:gd name="connsiteX2" fmla="*/ 5755400 w 6008282"/>
                      <a:gd name="connsiteY2" fmla="*/ 0 h 1905000"/>
                      <a:gd name="connsiteX3" fmla="*/ 5822075 w 6008282"/>
                      <a:gd name="connsiteY3" fmla="*/ 1905000 h 1905000"/>
                      <a:gd name="connsiteX0" fmla="*/ 11825 w 5822075"/>
                      <a:gd name="connsiteY0" fmla="*/ 1771650 h 1905000"/>
                      <a:gd name="connsiteX1" fmla="*/ 2300 w 5822075"/>
                      <a:gd name="connsiteY1" fmla="*/ 66675 h 1905000"/>
                      <a:gd name="connsiteX2" fmla="*/ 5755400 w 5822075"/>
                      <a:gd name="connsiteY2" fmla="*/ 0 h 1905000"/>
                      <a:gd name="connsiteX3" fmla="*/ 5822075 w 5822075"/>
                      <a:gd name="connsiteY3" fmla="*/ 1905000 h 1905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822075" h="1905000">
                        <a:moveTo>
                          <a:pt x="11825" y="1771650"/>
                        </a:moveTo>
                        <a:cubicBezTo>
                          <a:pt x="-81" y="952500"/>
                          <a:pt x="-2462" y="47625"/>
                          <a:pt x="2300" y="66675"/>
                        </a:cubicBezTo>
                        <a:cubicBezTo>
                          <a:pt x="7062" y="85725"/>
                          <a:pt x="5656975" y="14287"/>
                          <a:pt x="5755400" y="0"/>
                        </a:cubicBezTo>
                        <a:cubicBezTo>
                          <a:pt x="5768100" y="423863"/>
                          <a:pt x="5785562" y="1345406"/>
                          <a:pt x="5822075" y="190500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รูปแบบอิสระ: รูปร่าง 12">
            <a:extLst>
              <a:ext uri="{FF2B5EF4-FFF2-40B4-BE49-F238E27FC236}">
                <a16:creationId xmlns:a16="http://schemas.microsoft.com/office/drawing/2014/main" id="{F2E7D078-0837-9B31-1390-9E1FAD654117}"/>
              </a:ext>
            </a:extLst>
          </p:cNvPr>
          <p:cNvSpPr/>
          <p:nvPr/>
        </p:nvSpPr>
        <p:spPr>
          <a:xfrm>
            <a:off x="2162161" y="2624380"/>
            <a:ext cx="5906077" cy="1291405"/>
          </a:xfrm>
          <a:custGeom>
            <a:avLst/>
            <a:gdLst>
              <a:gd name="connsiteX0" fmla="*/ 6337495 w 6905795"/>
              <a:gd name="connsiteY0" fmla="*/ 1219012 h 1558647"/>
              <a:gd name="connsiteX1" fmla="*/ 6337495 w 6905795"/>
              <a:gd name="connsiteY1" fmla="*/ 164763 h 1558647"/>
              <a:gd name="connsiteX2" fmla="*/ 431547 w 6905795"/>
              <a:gd name="connsiteY2" fmla="*/ 132490 h 1558647"/>
              <a:gd name="connsiteX3" fmla="*/ 453062 w 6905795"/>
              <a:gd name="connsiteY3" fmla="*/ 1423408 h 1558647"/>
              <a:gd name="connsiteX4" fmla="*/ 463820 w 6905795"/>
              <a:gd name="connsiteY4" fmla="*/ 1455680 h 1558647"/>
              <a:gd name="connsiteX0" fmla="*/ 5906074 w 6474374"/>
              <a:gd name="connsiteY0" fmla="*/ 1255246 h 1594881"/>
              <a:gd name="connsiteX1" fmla="*/ 5906074 w 6474374"/>
              <a:gd name="connsiteY1" fmla="*/ 200997 h 1594881"/>
              <a:gd name="connsiteX2" fmla="*/ 126 w 6474374"/>
              <a:gd name="connsiteY2" fmla="*/ 168724 h 1594881"/>
              <a:gd name="connsiteX3" fmla="*/ 21641 w 6474374"/>
              <a:gd name="connsiteY3" fmla="*/ 1459642 h 1594881"/>
              <a:gd name="connsiteX4" fmla="*/ 32399 w 6474374"/>
              <a:gd name="connsiteY4" fmla="*/ 1491914 h 1594881"/>
              <a:gd name="connsiteX0" fmla="*/ 5906074 w 6474374"/>
              <a:gd name="connsiteY0" fmla="*/ 1137253 h 1476888"/>
              <a:gd name="connsiteX1" fmla="*/ 5906074 w 6474374"/>
              <a:gd name="connsiteY1" fmla="*/ 83004 h 1476888"/>
              <a:gd name="connsiteX2" fmla="*/ 126 w 6474374"/>
              <a:gd name="connsiteY2" fmla="*/ 50731 h 1476888"/>
              <a:gd name="connsiteX3" fmla="*/ 21641 w 6474374"/>
              <a:gd name="connsiteY3" fmla="*/ 1341649 h 1476888"/>
              <a:gd name="connsiteX4" fmla="*/ 32399 w 6474374"/>
              <a:gd name="connsiteY4" fmla="*/ 1373921 h 1476888"/>
              <a:gd name="connsiteX0" fmla="*/ 5906074 w 6123622"/>
              <a:gd name="connsiteY0" fmla="*/ 1087009 h 1426644"/>
              <a:gd name="connsiteX1" fmla="*/ 5906074 w 6123622"/>
              <a:gd name="connsiteY1" fmla="*/ 32760 h 1426644"/>
              <a:gd name="connsiteX2" fmla="*/ 126 w 6123622"/>
              <a:gd name="connsiteY2" fmla="*/ 487 h 1426644"/>
              <a:gd name="connsiteX3" fmla="*/ 21641 w 6123622"/>
              <a:gd name="connsiteY3" fmla="*/ 1291405 h 1426644"/>
              <a:gd name="connsiteX4" fmla="*/ 32399 w 6123622"/>
              <a:gd name="connsiteY4" fmla="*/ 1323677 h 1426644"/>
              <a:gd name="connsiteX0" fmla="*/ 5906074 w 5906077"/>
              <a:gd name="connsiteY0" fmla="*/ 1087009 h 1426644"/>
              <a:gd name="connsiteX1" fmla="*/ 5906074 w 5906077"/>
              <a:gd name="connsiteY1" fmla="*/ 32760 h 1426644"/>
              <a:gd name="connsiteX2" fmla="*/ 126 w 5906077"/>
              <a:gd name="connsiteY2" fmla="*/ 487 h 1426644"/>
              <a:gd name="connsiteX3" fmla="*/ 21641 w 5906077"/>
              <a:gd name="connsiteY3" fmla="*/ 1291405 h 1426644"/>
              <a:gd name="connsiteX4" fmla="*/ 32399 w 5906077"/>
              <a:gd name="connsiteY4" fmla="*/ 1323677 h 1426644"/>
              <a:gd name="connsiteX0" fmla="*/ 5906074 w 5906077"/>
              <a:gd name="connsiteY0" fmla="*/ 1087009 h 1543815"/>
              <a:gd name="connsiteX1" fmla="*/ 5906074 w 5906077"/>
              <a:gd name="connsiteY1" fmla="*/ 32760 h 1543815"/>
              <a:gd name="connsiteX2" fmla="*/ 126 w 5906077"/>
              <a:gd name="connsiteY2" fmla="*/ 487 h 1543815"/>
              <a:gd name="connsiteX3" fmla="*/ 21641 w 5906077"/>
              <a:gd name="connsiteY3" fmla="*/ 1291405 h 1543815"/>
              <a:gd name="connsiteX4" fmla="*/ 43157 w 5906077"/>
              <a:gd name="connsiteY4" fmla="*/ 1506557 h 1543815"/>
              <a:gd name="connsiteX0" fmla="*/ 5906074 w 5906077"/>
              <a:gd name="connsiteY0" fmla="*/ 1087009 h 1291405"/>
              <a:gd name="connsiteX1" fmla="*/ 5906074 w 5906077"/>
              <a:gd name="connsiteY1" fmla="*/ 32760 h 1291405"/>
              <a:gd name="connsiteX2" fmla="*/ 126 w 5906077"/>
              <a:gd name="connsiteY2" fmla="*/ 487 h 1291405"/>
              <a:gd name="connsiteX3" fmla="*/ 21641 w 5906077"/>
              <a:gd name="connsiteY3" fmla="*/ 1291405 h 129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6077" h="1291405">
                <a:moveTo>
                  <a:pt x="5906074" y="1087009"/>
                </a:moveTo>
                <a:cubicBezTo>
                  <a:pt x="5903384" y="693459"/>
                  <a:pt x="5900695" y="20209"/>
                  <a:pt x="5906074" y="32760"/>
                </a:cubicBezTo>
                <a:cubicBezTo>
                  <a:pt x="5911453" y="45311"/>
                  <a:pt x="1920" y="27381"/>
                  <a:pt x="126" y="487"/>
                </a:cubicBezTo>
                <a:cubicBezTo>
                  <a:pt x="-1668" y="-26407"/>
                  <a:pt x="16262" y="1070873"/>
                  <a:pt x="21641" y="1291405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969E66FA-AD91-1BCC-9212-6C992699FE31}"/>
              </a:ext>
            </a:extLst>
          </p:cNvPr>
          <p:cNvSpPr txBox="1"/>
          <p:nvPr/>
        </p:nvSpPr>
        <p:spPr>
          <a:xfrm>
            <a:off x="2828925" y="2877576"/>
            <a:ext cx="35073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ROM 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จะปล่อยข้อมูลที่อยู่ใน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address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ที่ระบุ บน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address bus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ออกมาทาง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bus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4F1A7DE6-B7E6-B607-99A3-10F0ED20E27F}"/>
              </a:ext>
            </a:extLst>
          </p:cNvPr>
          <p:cNvSpPr txBox="1"/>
          <p:nvPr/>
        </p:nvSpPr>
        <p:spPr>
          <a:xfrm>
            <a:off x="2912521" y="4947449"/>
            <a:ext cx="35073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จากนั้น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CPU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จะยกเลิกการเชื่อมต่อทั้ง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address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93349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FF383-5AB6-1D81-DC4F-C0076CD3B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0A36D5A7-4D83-DA04-4E50-834EF59064B9}"/>
              </a:ext>
            </a:extLst>
          </p:cNvPr>
          <p:cNvSpPr/>
          <p:nvPr/>
        </p:nvSpPr>
        <p:spPr>
          <a:xfrm>
            <a:off x="6534150" y="3429000"/>
            <a:ext cx="4819650" cy="27146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MEMORY</a:t>
            </a:r>
            <a:endParaRPr lang="th-TH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B695A6E-F6F7-E591-E355-77D304E4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750"/>
            <a:ext cx="8229600" cy="11430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Von Neumann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B7143-0B0D-70EC-CC0A-7E843B151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4AEEA-9D5F-9F72-E719-D918A962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134A4E-B042-4110-9D13-850C5A7FB2C7}" type="slidenum">
              <a:rPr lang="ko-KR" altLang="en-US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3C783A83-FC06-707F-51D1-AC6FCD64BCE6}"/>
              </a:ext>
            </a:extLst>
          </p:cNvPr>
          <p:cNvSpPr txBox="1"/>
          <p:nvPr/>
        </p:nvSpPr>
        <p:spPr>
          <a:xfrm>
            <a:off x="304800" y="899180"/>
            <a:ext cx="5219698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Decode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Execute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C1E38E5F-96FE-61A8-B89D-FB51856EEABF}"/>
              </a:ext>
            </a:extLst>
          </p:cNvPr>
          <p:cNvSpPr/>
          <p:nvPr/>
        </p:nvSpPr>
        <p:spPr>
          <a:xfrm>
            <a:off x="752475" y="3752851"/>
            <a:ext cx="2076450" cy="1752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  <a:endParaRPr lang="th-TH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9B86DD4F-04C8-E491-E3B0-5245DF1F2A16}"/>
              </a:ext>
            </a:extLst>
          </p:cNvPr>
          <p:cNvSpPr/>
          <p:nvPr/>
        </p:nvSpPr>
        <p:spPr>
          <a:xfrm>
            <a:off x="6753225" y="3752851"/>
            <a:ext cx="2076450" cy="1752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ROM</a:t>
            </a:r>
            <a:endParaRPr lang="th-TH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85E8A500-2674-B98E-B6A9-DBFDCAC54118}"/>
              </a:ext>
            </a:extLst>
          </p:cNvPr>
          <p:cNvSpPr/>
          <p:nvPr/>
        </p:nvSpPr>
        <p:spPr>
          <a:xfrm>
            <a:off x="8943975" y="3752851"/>
            <a:ext cx="2076450" cy="1752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RAM</a:t>
            </a:r>
            <a:endParaRPr lang="th-TH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ลูกศร: ขวา 15">
            <a:extLst>
              <a:ext uri="{FF2B5EF4-FFF2-40B4-BE49-F238E27FC236}">
                <a16:creationId xmlns:a16="http://schemas.microsoft.com/office/drawing/2014/main" id="{3B980165-2BE7-CA79-D1DD-5AAD2B020E91}"/>
              </a:ext>
            </a:extLst>
          </p:cNvPr>
          <p:cNvSpPr/>
          <p:nvPr/>
        </p:nvSpPr>
        <p:spPr>
          <a:xfrm>
            <a:off x="2828925" y="4343400"/>
            <a:ext cx="3705225" cy="52322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BUS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6" name="รูปแบบอิสระ: รูปร่าง 25">
            <a:extLst>
              <a:ext uri="{FF2B5EF4-FFF2-40B4-BE49-F238E27FC236}">
                <a16:creationId xmlns:a16="http://schemas.microsoft.com/office/drawing/2014/main" id="{1F0D8960-FC03-3787-1BAB-0037FBB73DDB}"/>
              </a:ext>
            </a:extLst>
          </p:cNvPr>
          <p:cNvSpPr/>
          <p:nvPr/>
        </p:nvSpPr>
        <p:spPr>
          <a:xfrm>
            <a:off x="838200" y="1746251"/>
            <a:ext cx="10539413" cy="2012017"/>
          </a:xfrm>
          <a:custGeom>
            <a:avLst/>
            <a:gdLst>
              <a:gd name="connsiteX0" fmla="*/ 10259135 w 10539413"/>
              <a:gd name="connsiteY0" fmla="*/ 0 h 2012017"/>
              <a:gd name="connsiteX1" fmla="*/ 10539413 w 10539413"/>
              <a:gd name="connsiteY1" fmla="*/ 256849 h 2012017"/>
              <a:gd name="connsiteX2" fmla="*/ 10259135 w 10539413"/>
              <a:gd name="connsiteY2" fmla="*/ 513697 h 2012017"/>
              <a:gd name="connsiteX3" fmla="*/ 10259135 w 10539413"/>
              <a:gd name="connsiteY3" fmla="*/ 385273 h 2012017"/>
              <a:gd name="connsiteX4" fmla="*/ 9127066 w 10539413"/>
              <a:gd name="connsiteY4" fmla="*/ 385273 h 2012017"/>
              <a:gd name="connsiteX5" fmla="*/ 9127066 w 10539413"/>
              <a:gd name="connsiteY5" fmla="*/ 1809751 h 2012017"/>
              <a:gd name="connsiteX6" fmla="*/ 9237425 w 10539413"/>
              <a:gd name="connsiteY6" fmla="*/ 1809751 h 2012017"/>
              <a:gd name="connsiteX7" fmla="*/ 9016707 w 10539413"/>
              <a:gd name="connsiteY7" fmla="*/ 2012017 h 2012017"/>
              <a:gd name="connsiteX8" fmla="*/ 8795990 w 10539413"/>
              <a:gd name="connsiteY8" fmla="*/ 1809751 h 2012017"/>
              <a:gd name="connsiteX9" fmla="*/ 8906349 w 10539413"/>
              <a:gd name="connsiteY9" fmla="*/ 1809751 h 2012017"/>
              <a:gd name="connsiteX10" fmla="*/ 8906349 w 10539413"/>
              <a:gd name="connsiteY10" fmla="*/ 385273 h 2012017"/>
              <a:gd name="connsiteX11" fmla="*/ 6645982 w 10539413"/>
              <a:gd name="connsiteY11" fmla="*/ 385273 h 2012017"/>
              <a:gd name="connsiteX12" fmla="*/ 6645982 w 10539413"/>
              <a:gd name="connsiteY12" fmla="*/ 1809751 h 2012017"/>
              <a:gd name="connsiteX13" fmla="*/ 6756341 w 10539413"/>
              <a:gd name="connsiteY13" fmla="*/ 1809751 h 2012017"/>
              <a:gd name="connsiteX14" fmla="*/ 6535623 w 10539413"/>
              <a:gd name="connsiteY14" fmla="*/ 2012017 h 2012017"/>
              <a:gd name="connsiteX15" fmla="*/ 6314906 w 10539413"/>
              <a:gd name="connsiteY15" fmla="*/ 1809751 h 2012017"/>
              <a:gd name="connsiteX16" fmla="*/ 6425265 w 10539413"/>
              <a:gd name="connsiteY16" fmla="*/ 1809751 h 2012017"/>
              <a:gd name="connsiteX17" fmla="*/ 6425265 w 10539413"/>
              <a:gd name="connsiteY17" fmla="*/ 385273 h 2012017"/>
              <a:gd name="connsiteX18" fmla="*/ 838200 w 10539413"/>
              <a:gd name="connsiteY18" fmla="*/ 385273 h 2012017"/>
              <a:gd name="connsiteX19" fmla="*/ 838200 w 10539413"/>
              <a:gd name="connsiteY19" fmla="*/ 2006600 h 2012017"/>
              <a:gd name="connsiteX20" fmla="*/ 600075 w 10539413"/>
              <a:gd name="connsiteY20" fmla="*/ 2006600 h 2012017"/>
              <a:gd name="connsiteX21" fmla="*/ 600075 w 10539413"/>
              <a:gd name="connsiteY21" fmla="*/ 385273 h 2012017"/>
              <a:gd name="connsiteX22" fmla="*/ 0 w 10539413"/>
              <a:gd name="connsiteY22" fmla="*/ 385273 h 2012017"/>
              <a:gd name="connsiteX23" fmla="*/ 0 w 10539413"/>
              <a:gd name="connsiteY23" fmla="*/ 128424 h 2012017"/>
              <a:gd name="connsiteX24" fmla="*/ 10259135 w 10539413"/>
              <a:gd name="connsiteY24" fmla="*/ 128424 h 2012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539413" h="2012017">
                <a:moveTo>
                  <a:pt x="10259135" y="0"/>
                </a:moveTo>
                <a:lnTo>
                  <a:pt x="10539413" y="256849"/>
                </a:lnTo>
                <a:lnTo>
                  <a:pt x="10259135" y="513697"/>
                </a:lnTo>
                <a:lnTo>
                  <a:pt x="10259135" y="385273"/>
                </a:lnTo>
                <a:lnTo>
                  <a:pt x="9127066" y="385273"/>
                </a:lnTo>
                <a:lnTo>
                  <a:pt x="9127066" y="1809751"/>
                </a:lnTo>
                <a:lnTo>
                  <a:pt x="9237425" y="1809751"/>
                </a:lnTo>
                <a:lnTo>
                  <a:pt x="9016707" y="2012017"/>
                </a:lnTo>
                <a:lnTo>
                  <a:pt x="8795990" y="1809751"/>
                </a:lnTo>
                <a:lnTo>
                  <a:pt x="8906349" y="1809751"/>
                </a:lnTo>
                <a:lnTo>
                  <a:pt x="8906349" y="385273"/>
                </a:lnTo>
                <a:lnTo>
                  <a:pt x="6645982" y="385273"/>
                </a:lnTo>
                <a:lnTo>
                  <a:pt x="6645982" y="1809751"/>
                </a:lnTo>
                <a:lnTo>
                  <a:pt x="6756341" y="1809751"/>
                </a:lnTo>
                <a:lnTo>
                  <a:pt x="6535623" y="2012017"/>
                </a:lnTo>
                <a:lnTo>
                  <a:pt x="6314906" y="1809751"/>
                </a:lnTo>
                <a:lnTo>
                  <a:pt x="6425265" y="1809751"/>
                </a:lnTo>
                <a:lnTo>
                  <a:pt x="6425265" y="385273"/>
                </a:lnTo>
                <a:lnTo>
                  <a:pt x="838200" y="385273"/>
                </a:lnTo>
                <a:lnTo>
                  <a:pt x="838200" y="2006600"/>
                </a:lnTo>
                <a:lnTo>
                  <a:pt x="600075" y="2006600"/>
                </a:lnTo>
                <a:lnTo>
                  <a:pt x="600075" y="385273"/>
                </a:lnTo>
                <a:lnTo>
                  <a:pt x="0" y="385273"/>
                </a:lnTo>
                <a:lnTo>
                  <a:pt x="0" y="128424"/>
                </a:lnTo>
                <a:lnTo>
                  <a:pt x="10259135" y="12842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h-TH"/>
          </a:p>
        </p:txBody>
      </p:sp>
      <p:sp>
        <p:nvSpPr>
          <p:cNvPr id="30" name="รูปแบบอิสระ: รูปร่าง 29">
            <a:extLst>
              <a:ext uri="{FF2B5EF4-FFF2-40B4-BE49-F238E27FC236}">
                <a16:creationId xmlns:a16="http://schemas.microsoft.com/office/drawing/2014/main" id="{A09D1F02-4CA0-2082-53AC-590DDB30C753}"/>
              </a:ext>
            </a:extLst>
          </p:cNvPr>
          <p:cNvSpPr/>
          <p:nvPr/>
        </p:nvSpPr>
        <p:spPr>
          <a:xfrm rot="5400000">
            <a:off x="5415615" y="-2209144"/>
            <a:ext cx="1360770" cy="10563225"/>
          </a:xfrm>
          <a:custGeom>
            <a:avLst/>
            <a:gdLst>
              <a:gd name="connsiteX0" fmla="*/ 0 w 1360770"/>
              <a:gd name="connsiteY0" fmla="*/ 10301615 h 10563225"/>
              <a:gd name="connsiteX1" fmla="*/ 130805 w 1360770"/>
              <a:gd name="connsiteY1" fmla="*/ 10301615 h 10563225"/>
              <a:gd name="connsiteX2" fmla="*/ 130805 w 1360770"/>
              <a:gd name="connsiteY2" fmla="*/ 261610 h 10563225"/>
              <a:gd name="connsiteX3" fmla="*/ 0 w 1360770"/>
              <a:gd name="connsiteY3" fmla="*/ 261610 h 10563225"/>
              <a:gd name="connsiteX4" fmla="*/ 261610 w 1360770"/>
              <a:gd name="connsiteY4" fmla="*/ 0 h 10563225"/>
              <a:gd name="connsiteX5" fmla="*/ 523220 w 1360770"/>
              <a:gd name="connsiteY5" fmla="*/ 261610 h 10563225"/>
              <a:gd name="connsiteX6" fmla="*/ 392415 w 1360770"/>
              <a:gd name="connsiteY6" fmla="*/ 261610 h 10563225"/>
              <a:gd name="connsiteX7" fmla="*/ 392415 w 1360770"/>
              <a:gd name="connsiteY7" fmla="*/ 864803 h 10563225"/>
              <a:gd name="connsiteX8" fmla="*/ 1160909 w 1360770"/>
              <a:gd name="connsiteY8" fmla="*/ 864803 h 10563225"/>
              <a:gd name="connsiteX9" fmla="*/ 1160909 w 1360770"/>
              <a:gd name="connsiteY9" fmla="*/ 764872 h 10563225"/>
              <a:gd name="connsiteX10" fmla="*/ 1360770 w 1360770"/>
              <a:gd name="connsiteY10" fmla="*/ 964733 h 10563225"/>
              <a:gd name="connsiteX11" fmla="*/ 1160909 w 1360770"/>
              <a:gd name="connsiteY11" fmla="*/ 1164594 h 10563225"/>
              <a:gd name="connsiteX12" fmla="*/ 1160909 w 1360770"/>
              <a:gd name="connsiteY12" fmla="*/ 1064664 h 10563225"/>
              <a:gd name="connsiteX13" fmla="*/ 392415 w 1360770"/>
              <a:gd name="connsiteY13" fmla="*/ 1064664 h 10563225"/>
              <a:gd name="connsiteX14" fmla="*/ 392415 w 1360770"/>
              <a:gd name="connsiteY14" fmla="*/ 3219696 h 10563225"/>
              <a:gd name="connsiteX15" fmla="*/ 1160909 w 1360770"/>
              <a:gd name="connsiteY15" fmla="*/ 3219696 h 10563225"/>
              <a:gd name="connsiteX16" fmla="*/ 1160909 w 1360770"/>
              <a:gd name="connsiteY16" fmla="*/ 3119765 h 10563225"/>
              <a:gd name="connsiteX17" fmla="*/ 1360770 w 1360770"/>
              <a:gd name="connsiteY17" fmla="*/ 3319626 h 10563225"/>
              <a:gd name="connsiteX18" fmla="*/ 1160909 w 1360770"/>
              <a:gd name="connsiteY18" fmla="*/ 3519487 h 10563225"/>
              <a:gd name="connsiteX19" fmla="*/ 1160909 w 1360770"/>
              <a:gd name="connsiteY19" fmla="*/ 3419557 h 10563225"/>
              <a:gd name="connsiteX20" fmla="*/ 392415 w 1360770"/>
              <a:gd name="connsiteY20" fmla="*/ 3419557 h 10563225"/>
              <a:gd name="connsiteX21" fmla="*/ 392415 w 1360770"/>
              <a:gd name="connsiteY21" fmla="*/ 9096621 h 10563225"/>
              <a:gd name="connsiteX22" fmla="*/ 1160909 w 1360770"/>
              <a:gd name="connsiteY22" fmla="*/ 9096621 h 10563225"/>
              <a:gd name="connsiteX23" fmla="*/ 1160909 w 1360770"/>
              <a:gd name="connsiteY23" fmla="*/ 8996690 h 10563225"/>
              <a:gd name="connsiteX24" fmla="*/ 1360770 w 1360770"/>
              <a:gd name="connsiteY24" fmla="*/ 9196551 h 10563225"/>
              <a:gd name="connsiteX25" fmla="*/ 1160909 w 1360770"/>
              <a:gd name="connsiteY25" fmla="*/ 9396412 h 10563225"/>
              <a:gd name="connsiteX26" fmla="*/ 1160909 w 1360770"/>
              <a:gd name="connsiteY26" fmla="*/ 9296482 h 10563225"/>
              <a:gd name="connsiteX27" fmla="*/ 392415 w 1360770"/>
              <a:gd name="connsiteY27" fmla="*/ 9296482 h 10563225"/>
              <a:gd name="connsiteX28" fmla="*/ 392415 w 1360770"/>
              <a:gd name="connsiteY28" fmla="*/ 10301615 h 10563225"/>
              <a:gd name="connsiteX29" fmla="*/ 523220 w 1360770"/>
              <a:gd name="connsiteY29" fmla="*/ 10301615 h 10563225"/>
              <a:gd name="connsiteX30" fmla="*/ 261610 w 1360770"/>
              <a:gd name="connsiteY30" fmla="*/ 10563225 h 1056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60770" h="10563225">
                <a:moveTo>
                  <a:pt x="0" y="10301615"/>
                </a:moveTo>
                <a:lnTo>
                  <a:pt x="130805" y="10301615"/>
                </a:lnTo>
                <a:lnTo>
                  <a:pt x="130805" y="261610"/>
                </a:lnTo>
                <a:lnTo>
                  <a:pt x="0" y="261610"/>
                </a:lnTo>
                <a:lnTo>
                  <a:pt x="261610" y="0"/>
                </a:lnTo>
                <a:lnTo>
                  <a:pt x="523220" y="261610"/>
                </a:lnTo>
                <a:lnTo>
                  <a:pt x="392415" y="261610"/>
                </a:lnTo>
                <a:lnTo>
                  <a:pt x="392415" y="864803"/>
                </a:lnTo>
                <a:lnTo>
                  <a:pt x="1160909" y="864803"/>
                </a:lnTo>
                <a:lnTo>
                  <a:pt x="1160909" y="764872"/>
                </a:lnTo>
                <a:lnTo>
                  <a:pt x="1360770" y="964733"/>
                </a:lnTo>
                <a:lnTo>
                  <a:pt x="1160909" y="1164594"/>
                </a:lnTo>
                <a:lnTo>
                  <a:pt x="1160909" y="1064664"/>
                </a:lnTo>
                <a:lnTo>
                  <a:pt x="392415" y="1064664"/>
                </a:lnTo>
                <a:lnTo>
                  <a:pt x="392415" y="3219696"/>
                </a:lnTo>
                <a:lnTo>
                  <a:pt x="1160909" y="3219696"/>
                </a:lnTo>
                <a:lnTo>
                  <a:pt x="1160909" y="3119765"/>
                </a:lnTo>
                <a:lnTo>
                  <a:pt x="1360770" y="3319626"/>
                </a:lnTo>
                <a:lnTo>
                  <a:pt x="1160909" y="3519487"/>
                </a:lnTo>
                <a:lnTo>
                  <a:pt x="1160909" y="3419557"/>
                </a:lnTo>
                <a:lnTo>
                  <a:pt x="392415" y="3419557"/>
                </a:lnTo>
                <a:lnTo>
                  <a:pt x="392415" y="9096621"/>
                </a:lnTo>
                <a:lnTo>
                  <a:pt x="1160909" y="9096621"/>
                </a:lnTo>
                <a:lnTo>
                  <a:pt x="1160909" y="8996690"/>
                </a:lnTo>
                <a:lnTo>
                  <a:pt x="1360770" y="9196551"/>
                </a:lnTo>
                <a:lnTo>
                  <a:pt x="1160909" y="9396412"/>
                </a:lnTo>
                <a:lnTo>
                  <a:pt x="1160909" y="9296482"/>
                </a:lnTo>
                <a:lnTo>
                  <a:pt x="392415" y="9296482"/>
                </a:lnTo>
                <a:lnTo>
                  <a:pt x="392415" y="10301615"/>
                </a:lnTo>
                <a:lnTo>
                  <a:pt x="523220" y="10301615"/>
                </a:lnTo>
                <a:lnTo>
                  <a:pt x="261610" y="1056322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h-TH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59665FEB-0AE7-EF86-0993-309F75CC3988}"/>
              </a:ext>
            </a:extLst>
          </p:cNvPr>
          <p:cNvSpPr txBox="1"/>
          <p:nvPr/>
        </p:nvSpPr>
        <p:spPr>
          <a:xfrm>
            <a:off x="2914649" y="2883103"/>
            <a:ext cx="33331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en-US" dirty="0"/>
              <a:t>CPU </a:t>
            </a:r>
            <a:r>
              <a:rPr lang="th-TH" dirty="0"/>
              <a:t>จะยกเลิกการเชื่อมต่อทั้ง </a:t>
            </a:r>
            <a:r>
              <a:rPr lang="en-US" dirty="0"/>
              <a:t>address </a:t>
            </a:r>
            <a:r>
              <a:rPr lang="th-TH" dirty="0"/>
              <a:t>และ </a:t>
            </a:r>
            <a:r>
              <a:rPr lang="en-US" dirty="0"/>
              <a:t>data bus </a:t>
            </a:r>
            <a:r>
              <a:rPr lang="th-TH" dirty="0"/>
              <a:t>และทำการถอดรหัสและทำตามคำสั่ง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E4066FC2-D2FD-5706-9923-F016C8832051}"/>
              </a:ext>
            </a:extLst>
          </p:cNvPr>
          <p:cNvSpPr txBox="1"/>
          <p:nvPr/>
        </p:nvSpPr>
        <p:spPr>
          <a:xfrm>
            <a:off x="628119" y="5767368"/>
            <a:ext cx="4401612" cy="9541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ไม่สามารถเข้าถึง </a:t>
            </a:r>
            <a:r>
              <a:rPr lang="en-US" dirty="0"/>
              <a:t>ROM </a:t>
            </a:r>
            <a:r>
              <a:rPr lang="th-TH" dirty="0"/>
              <a:t>และ </a:t>
            </a:r>
            <a:r>
              <a:rPr lang="en-US" dirty="0"/>
              <a:t>RAM  </a:t>
            </a:r>
            <a:r>
              <a:rPr lang="th-TH" dirty="0"/>
              <a:t>ได้พร้อมกัน เนื่องจากต้องแบ่งปัน</a:t>
            </a:r>
            <a:r>
              <a:rPr lang="en-US" dirty="0"/>
              <a:t> data bus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62242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2BDCABF-B0A1-4462-9225-0AD11E1F9DDA}"/>
              </a:ext>
            </a:extLst>
          </p:cNvPr>
          <p:cNvSpPr/>
          <p:nvPr/>
        </p:nvSpPr>
        <p:spPr>
          <a:xfrm>
            <a:off x="1584325" y="1139825"/>
            <a:ext cx="8975725" cy="4603750"/>
          </a:xfrm>
          <a:custGeom>
            <a:avLst/>
            <a:gdLst>
              <a:gd name="connsiteX0" fmla="*/ 0 w 8975625"/>
              <a:gd name="connsiteY0" fmla="*/ 288573 h 4603915"/>
              <a:gd name="connsiteX1" fmla="*/ 288573 w 8975625"/>
              <a:gd name="connsiteY1" fmla="*/ 0 h 4603915"/>
              <a:gd name="connsiteX2" fmla="*/ 972449 w 8975625"/>
              <a:gd name="connsiteY2" fmla="*/ 0 h 4603915"/>
              <a:gd name="connsiteX3" fmla="*/ 1404371 w 8975625"/>
              <a:gd name="connsiteY3" fmla="*/ 0 h 4603915"/>
              <a:gd name="connsiteX4" fmla="*/ 1836293 w 8975625"/>
              <a:gd name="connsiteY4" fmla="*/ 0 h 4603915"/>
              <a:gd name="connsiteX5" fmla="*/ 2268214 w 8975625"/>
              <a:gd name="connsiteY5" fmla="*/ 0 h 4603915"/>
              <a:gd name="connsiteX6" fmla="*/ 2700136 w 8975625"/>
              <a:gd name="connsiteY6" fmla="*/ 0 h 4603915"/>
              <a:gd name="connsiteX7" fmla="*/ 3048073 w 8975625"/>
              <a:gd name="connsiteY7" fmla="*/ 0 h 4603915"/>
              <a:gd name="connsiteX8" fmla="*/ 3396010 w 8975625"/>
              <a:gd name="connsiteY8" fmla="*/ 0 h 4603915"/>
              <a:gd name="connsiteX9" fmla="*/ 4163871 w 8975625"/>
              <a:gd name="connsiteY9" fmla="*/ 0 h 4603915"/>
              <a:gd name="connsiteX10" fmla="*/ 4595793 w 8975625"/>
              <a:gd name="connsiteY10" fmla="*/ 0 h 4603915"/>
              <a:gd name="connsiteX11" fmla="*/ 5363654 w 8975625"/>
              <a:gd name="connsiteY11" fmla="*/ 0 h 4603915"/>
              <a:gd name="connsiteX12" fmla="*/ 5879560 w 8975625"/>
              <a:gd name="connsiteY12" fmla="*/ 0 h 4603915"/>
              <a:gd name="connsiteX13" fmla="*/ 6395467 w 8975625"/>
              <a:gd name="connsiteY13" fmla="*/ 0 h 4603915"/>
              <a:gd name="connsiteX14" fmla="*/ 7163328 w 8975625"/>
              <a:gd name="connsiteY14" fmla="*/ 0 h 4603915"/>
              <a:gd name="connsiteX15" fmla="*/ 7847204 w 8975625"/>
              <a:gd name="connsiteY15" fmla="*/ 0 h 4603915"/>
              <a:gd name="connsiteX16" fmla="*/ 8687052 w 8975625"/>
              <a:gd name="connsiteY16" fmla="*/ 0 h 4603915"/>
              <a:gd name="connsiteX17" fmla="*/ 8975625 w 8975625"/>
              <a:gd name="connsiteY17" fmla="*/ 288573 h 4603915"/>
              <a:gd name="connsiteX18" fmla="*/ 8975625 w 8975625"/>
              <a:gd name="connsiteY18" fmla="*/ 863826 h 4603915"/>
              <a:gd name="connsiteX19" fmla="*/ 8975625 w 8975625"/>
              <a:gd name="connsiteY19" fmla="*/ 1318275 h 4603915"/>
              <a:gd name="connsiteX20" fmla="*/ 8975625 w 8975625"/>
              <a:gd name="connsiteY20" fmla="*/ 1933796 h 4603915"/>
              <a:gd name="connsiteX21" fmla="*/ 8975625 w 8975625"/>
              <a:gd name="connsiteY21" fmla="*/ 2428513 h 4603915"/>
              <a:gd name="connsiteX22" fmla="*/ 8975625 w 8975625"/>
              <a:gd name="connsiteY22" fmla="*/ 3084301 h 4603915"/>
              <a:gd name="connsiteX23" fmla="*/ 8975625 w 8975625"/>
              <a:gd name="connsiteY23" fmla="*/ 3699822 h 4603915"/>
              <a:gd name="connsiteX24" fmla="*/ 8975625 w 8975625"/>
              <a:gd name="connsiteY24" fmla="*/ 4315342 h 4603915"/>
              <a:gd name="connsiteX25" fmla="*/ 8687052 w 8975625"/>
              <a:gd name="connsiteY25" fmla="*/ 4603915 h 4603915"/>
              <a:gd name="connsiteX26" fmla="*/ 8339115 w 8975625"/>
              <a:gd name="connsiteY26" fmla="*/ 4603915 h 4603915"/>
              <a:gd name="connsiteX27" fmla="*/ 7823208 w 8975625"/>
              <a:gd name="connsiteY27" fmla="*/ 4603915 h 4603915"/>
              <a:gd name="connsiteX28" fmla="*/ 7307302 w 8975625"/>
              <a:gd name="connsiteY28" fmla="*/ 4603915 h 4603915"/>
              <a:gd name="connsiteX29" fmla="*/ 6791395 w 8975625"/>
              <a:gd name="connsiteY29" fmla="*/ 4603915 h 4603915"/>
              <a:gd name="connsiteX30" fmla="*/ 6275489 w 8975625"/>
              <a:gd name="connsiteY30" fmla="*/ 4603915 h 4603915"/>
              <a:gd name="connsiteX31" fmla="*/ 5591613 w 8975625"/>
              <a:gd name="connsiteY31" fmla="*/ 4603915 h 4603915"/>
              <a:gd name="connsiteX32" fmla="*/ 5243676 w 8975625"/>
              <a:gd name="connsiteY32" fmla="*/ 4603915 h 4603915"/>
              <a:gd name="connsiteX33" fmla="*/ 4475815 w 8975625"/>
              <a:gd name="connsiteY33" fmla="*/ 4603915 h 4603915"/>
              <a:gd name="connsiteX34" fmla="*/ 3791939 w 8975625"/>
              <a:gd name="connsiteY34" fmla="*/ 4603915 h 4603915"/>
              <a:gd name="connsiteX35" fmla="*/ 3360017 w 8975625"/>
              <a:gd name="connsiteY35" fmla="*/ 4603915 h 4603915"/>
              <a:gd name="connsiteX36" fmla="*/ 2676141 w 8975625"/>
              <a:gd name="connsiteY36" fmla="*/ 4603915 h 4603915"/>
              <a:gd name="connsiteX37" fmla="*/ 2160234 w 8975625"/>
              <a:gd name="connsiteY37" fmla="*/ 4603915 h 4603915"/>
              <a:gd name="connsiteX38" fmla="*/ 1560343 w 8975625"/>
              <a:gd name="connsiteY38" fmla="*/ 4603915 h 4603915"/>
              <a:gd name="connsiteX39" fmla="*/ 288573 w 8975625"/>
              <a:gd name="connsiteY39" fmla="*/ 4603915 h 4603915"/>
              <a:gd name="connsiteX40" fmla="*/ 0 w 8975625"/>
              <a:gd name="connsiteY40" fmla="*/ 4315342 h 4603915"/>
              <a:gd name="connsiteX41" fmla="*/ 0 w 8975625"/>
              <a:gd name="connsiteY41" fmla="*/ 3820625 h 4603915"/>
              <a:gd name="connsiteX42" fmla="*/ 0 w 8975625"/>
              <a:gd name="connsiteY42" fmla="*/ 3285640 h 4603915"/>
              <a:gd name="connsiteX43" fmla="*/ 0 w 8975625"/>
              <a:gd name="connsiteY43" fmla="*/ 2629852 h 4603915"/>
              <a:gd name="connsiteX44" fmla="*/ 0 w 8975625"/>
              <a:gd name="connsiteY44" fmla="*/ 2054599 h 4603915"/>
              <a:gd name="connsiteX45" fmla="*/ 0 w 8975625"/>
              <a:gd name="connsiteY45" fmla="*/ 1559881 h 4603915"/>
              <a:gd name="connsiteX46" fmla="*/ 0 w 8975625"/>
              <a:gd name="connsiteY46" fmla="*/ 984629 h 4603915"/>
              <a:gd name="connsiteX47" fmla="*/ 0 w 8975625"/>
              <a:gd name="connsiteY47" fmla="*/ 288573 h 460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975625" h="4603915" fill="none" extrusionOk="0">
                <a:moveTo>
                  <a:pt x="0" y="288573"/>
                </a:moveTo>
                <a:cubicBezTo>
                  <a:pt x="-44420" y="117114"/>
                  <a:pt x="129714" y="10351"/>
                  <a:pt x="288573" y="0"/>
                </a:cubicBezTo>
                <a:cubicBezTo>
                  <a:pt x="606305" y="-17750"/>
                  <a:pt x="813534" y="77844"/>
                  <a:pt x="972449" y="0"/>
                </a:cubicBezTo>
                <a:cubicBezTo>
                  <a:pt x="1131364" y="-77844"/>
                  <a:pt x="1227088" y="24885"/>
                  <a:pt x="1404371" y="0"/>
                </a:cubicBezTo>
                <a:cubicBezTo>
                  <a:pt x="1581654" y="-24885"/>
                  <a:pt x="1669409" y="21372"/>
                  <a:pt x="1836293" y="0"/>
                </a:cubicBezTo>
                <a:cubicBezTo>
                  <a:pt x="2003177" y="-21372"/>
                  <a:pt x="2087681" y="47062"/>
                  <a:pt x="2268214" y="0"/>
                </a:cubicBezTo>
                <a:cubicBezTo>
                  <a:pt x="2448747" y="-47062"/>
                  <a:pt x="2574107" y="31584"/>
                  <a:pt x="2700136" y="0"/>
                </a:cubicBezTo>
                <a:cubicBezTo>
                  <a:pt x="2826165" y="-31584"/>
                  <a:pt x="2952365" y="4952"/>
                  <a:pt x="3048073" y="0"/>
                </a:cubicBezTo>
                <a:cubicBezTo>
                  <a:pt x="3143781" y="-4952"/>
                  <a:pt x="3222608" y="12932"/>
                  <a:pt x="3396010" y="0"/>
                </a:cubicBezTo>
                <a:cubicBezTo>
                  <a:pt x="3569412" y="-12932"/>
                  <a:pt x="3979632" y="18419"/>
                  <a:pt x="4163871" y="0"/>
                </a:cubicBezTo>
                <a:cubicBezTo>
                  <a:pt x="4348110" y="-18419"/>
                  <a:pt x="4470053" y="29607"/>
                  <a:pt x="4595793" y="0"/>
                </a:cubicBezTo>
                <a:cubicBezTo>
                  <a:pt x="4721533" y="-29607"/>
                  <a:pt x="5102486" y="50470"/>
                  <a:pt x="5363654" y="0"/>
                </a:cubicBezTo>
                <a:cubicBezTo>
                  <a:pt x="5624822" y="-50470"/>
                  <a:pt x="5661193" y="6189"/>
                  <a:pt x="5879560" y="0"/>
                </a:cubicBezTo>
                <a:cubicBezTo>
                  <a:pt x="6097927" y="-6189"/>
                  <a:pt x="6187868" y="34314"/>
                  <a:pt x="6395467" y="0"/>
                </a:cubicBezTo>
                <a:cubicBezTo>
                  <a:pt x="6603066" y="-34314"/>
                  <a:pt x="6976037" y="7261"/>
                  <a:pt x="7163328" y="0"/>
                </a:cubicBezTo>
                <a:cubicBezTo>
                  <a:pt x="7350619" y="-7261"/>
                  <a:pt x="7595158" y="36838"/>
                  <a:pt x="7847204" y="0"/>
                </a:cubicBezTo>
                <a:cubicBezTo>
                  <a:pt x="8099250" y="-36838"/>
                  <a:pt x="8459573" y="59583"/>
                  <a:pt x="8687052" y="0"/>
                </a:cubicBezTo>
                <a:cubicBezTo>
                  <a:pt x="8849065" y="24250"/>
                  <a:pt x="9014587" y="125771"/>
                  <a:pt x="8975625" y="288573"/>
                </a:cubicBezTo>
                <a:cubicBezTo>
                  <a:pt x="9005535" y="449654"/>
                  <a:pt x="8957552" y="710981"/>
                  <a:pt x="8975625" y="863826"/>
                </a:cubicBezTo>
                <a:cubicBezTo>
                  <a:pt x="8993698" y="1016671"/>
                  <a:pt x="8967144" y="1119057"/>
                  <a:pt x="8975625" y="1318275"/>
                </a:cubicBezTo>
                <a:cubicBezTo>
                  <a:pt x="8984106" y="1517493"/>
                  <a:pt x="8956981" y="1771249"/>
                  <a:pt x="8975625" y="1933796"/>
                </a:cubicBezTo>
                <a:cubicBezTo>
                  <a:pt x="8994269" y="2096343"/>
                  <a:pt x="8955198" y="2308138"/>
                  <a:pt x="8975625" y="2428513"/>
                </a:cubicBezTo>
                <a:cubicBezTo>
                  <a:pt x="8996052" y="2548888"/>
                  <a:pt x="8919086" y="2864874"/>
                  <a:pt x="8975625" y="3084301"/>
                </a:cubicBezTo>
                <a:cubicBezTo>
                  <a:pt x="9032164" y="3303728"/>
                  <a:pt x="8927660" y="3444352"/>
                  <a:pt x="8975625" y="3699822"/>
                </a:cubicBezTo>
                <a:cubicBezTo>
                  <a:pt x="9023590" y="3955292"/>
                  <a:pt x="8928885" y="4025805"/>
                  <a:pt x="8975625" y="4315342"/>
                </a:cubicBezTo>
                <a:cubicBezTo>
                  <a:pt x="8979743" y="4520830"/>
                  <a:pt x="8872686" y="4585476"/>
                  <a:pt x="8687052" y="4603915"/>
                </a:cubicBezTo>
                <a:cubicBezTo>
                  <a:pt x="8556646" y="4625070"/>
                  <a:pt x="8505704" y="4603220"/>
                  <a:pt x="8339115" y="4603915"/>
                </a:cubicBezTo>
                <a:cubicBezTo>
                  <a:pt x="8172526" y="4604610"/>
                  <a:pt x="7990671" y="4570066"/>
                  <a:pt x="7823208" y="4603915"/>
                </a:cubicBezTo>
                <a:cubicBezTo>
                  <a:pt x="7655745" y="4637764"/>
                  <a:pt x="7551579" y="4567337"/>
                  <a:pt x="7307302" y="4603915"/>
                </a:cubicBezTo>
                <a:cubicBezTo>
                  <a:pt x="7063025" y="4640493"/>
                  <a:pt x="6968201" y="4578323"/>
                  <a:pt x="6791395" y="4603915"/>
                </a:cubicBezTo>
                <a:cubicBezTo>
                  <a:pt x="6614589" y="4629507"/>
                  <a:pt x="6452220" y="4594603"/>
                  <a:pt x="6275489" y="4603915"/>
                </a:cubicBezTo>
                <a:cubicBezTo>
                  <a:pt x="6098758" y="4613227"/>
                  <a:pt x="5907860" y="4553378"/>
                  <a:pt x="5591613" y="4603915"/>
                </a:cubicBezTo>
                <a:cubicBezTo>
                  <a:pt x="5275366" y="4654452"/>
                  <a:pt x="5402483" y="4573653"/>
                  <a:pt x="5243676" y="4603915"/>
                </a:cubicBezTo>
                <a:cubicBezTo>
                  <a:pt x="5084869" y="4634177"/>
                  <a:pt x="4791029" y="4521262"/>
                  <a:pt x="4475815" y="4603915"/>
                </a:cubicBezTo>
                <a:cubicBezTo>
                  <a:pt x="4160601" y="4686568"/>
                  <a:pt x="4000440" y="4530289"/>
                  <a:pt x="3791939" y="4603915"/>
                </a:cubicBezTo>
                <a:cubicBezTo>
                  <a:pt x="3583438" y="4677541"/>
                  <a:pt x="3458489" y="4556399"/>
                  <a:pt x="3360017" y="4603915"/>
                </a:cubicBezTo>
                <a:cubicBezTo>
                  <a:pt x="3261545" y="4651431"/>
                  <a:pt x="2813724" y="4555562"/>
                  <a:pt x="2676141" y="4603915"/>
                </a:cubicBezTo>
                <a:cubicBezTo>
                  <a:pt x="2538558" y="4652268"/>
                  <a:pt x="2384579" y="4594618"/>
                  <a:pt x="2160234" y="4603915"/>
                </a:cubicBezTo>
                <a:cubicBezTo>
                  <a:pt x="1935889" y="4613212"/>
                  <a:pt x="1820371" y="4578751"/>
                  <a:pt x="1560343" y="4603915"/>
                </a:cubicBezTo>
                <a:cubicBezTo>
                  <a:pt x="1300315" y="4629079"/>
                  <a:pt x="864034" y="4529670"/>
                  <a:pt x="288573" y="4603915"/>
                </a:cubicBezTo>
                <a:cubicBezTo>
                  <a:pt x="115267" y="4590690"/>
                  <a:pt x="-5718" y="4467886"/>
                  <a:pt x="0" y="4315342"/>
                </a:cubicBezTo>
                <a:cubicBezTo>
                  <a:pt x="-17180" y="4107605"/>
                  <a:pt x="26678" y="3943427"/>
                  <a:pt x="0" y="3820625"/>
                </a:cubicBezTo>
                <a:cubicBezTo>
                  <a:pt x="-26678" y="3697823"/>
                  <a:pt x="6199" y="3523000"/>
                  <a:pt x="0" y="3285640"/>
                </a:cubicBezTo>
                <a:cubicBezTo>
                  <a:pt x="-6199" y="3048280"/>
                  <a:pt x="49639" y="2868042"/>
                  <a:pt x="0" y="2629852"/>
                </a:cubicBezTo>
                <a:cubicBezTo>
                  <a:pt x="-49639" y="2391662"/>
                  <a:pt x="29926" y="2296249"/>
                  <a:pt x="0" y="2054599"/>
                </a:cubicBezTo>
                <a:cubicBezTo>
                  <a:pt x="-29926" y="1812949"/>
                  <a:pt x="11830" y="1764547"/>
                  <a:pt x="0" y="1559881"/>
                </a:cubicBezTo>
                <a:cubicBezTo>
                  <a:pt x="-11830" y="1355215"/>
                  <a:pt x="58538" y="1130487"/>
                  <a:pt x="0" y="984629"/>
                </a:cubicBezTo>
                <a:cubicBezTo>
                  <a:pt x="-58538" y="838771"/>
                  <a:pt x="47991" y="604042"/>
                  <a:pt x="0" y="288573"/>
                </a:cubicBezTo>
                <a:close/>
              </a:path>
              <a:path w="8975625" h="4603915" stroke="0" extrusionOk="0">
                <a:moveTo>
                  <a:pt x="0" y="288573"/>
                </a:moveTo>
                <a:cubicBezTo>
                  <a:pt x="5085" y="127479"/>
                  <a:pt x="159836" y="21171"/>
                  <a:pt x="288573" y="0"/>
                </a:cubicBezTo>
                <a:cubicBezTo>
                  <a:pt x="538284" y="-26417"/>
                  <a:pt x="817162" y="532"/>
                  <a:pt x="972449" y="0"/>
                </a:cubicBezTo>
                <a:cubicBezTo>
                  <a:pt x="1127736" y="-532"/>
                  <a:pt x="1220190" y="13299"/>
                  <a:pt x="1404371" y="0"/>
                </a:cubicBezTo>
                <a:cubicBezTo>
                  <a:pt x="1588552" y="-13299"/>
                  <a:pt x="1676543" y="32362"/>
                  <a:pt x="1920277" y="0"/>
                </a:cubicBezTo>
                <a:cubicBezTo>
                  <a:pt x="2164011" y="-32362"/>
                  <a:pt x="2312466" y="11508"/>
                  <a:pt x="2436184" y="0"/>
                </a:cubicBezTo>
                <a:cubicBezTo>
                  <a:pt x="2559902" y="-11508"/>
                  <a:pt x="2712233" y="22865"/>
                  <a:pt x="2868106" y="0"/>
                </a:cubicBezTo>
                <a:cubicBezTo>
                  <a:pt x="3023979" y="-22865"/>
                  <a:pt x="3337727" y="39303"/>
                  <a:pt x="3551982" y="0"/>
                </a:cubicBezTo>
                <a:cubicBezTo>
                  <a:pt x="3766237" y="-39303"/>
                  <a:pt x="3870195" y="35290"/>
                  <a:pt x="4151873" y="0"/>
                </a:cubicBezTo>
                <a:cubicBezTo>
                  <a:pt x="4433551" y="-35290"/>
                  <a:pt x="4503540" y="8890"/>
                  <a:pt x="4667780" y="0"/>
                </a:cubicBezTo>
                <a:cubicBezTo>
                  <a:pt x="4832020" y="-8890"/>
                  <a:pt x="4930404" y="44746"/>
                  <a:pt x="5183686" y="0"/>
                </a:cubicBezTo>
                <a:cubicBezTo>
                  <a:pt x="5436968" y="-44746"/>
                  <a:pt x="5483043" y="22999"/>
                  <a:pt x="5615608" y="0"/>
                </a:cubicBezTo>
                <a:cubicBezTo>
                  <a:pt x="5748173" y="-22999"/>
                  <a:pt x="5915774" y="7358"/>
                  <a:pt x="6047530" y="0"/>
                </a:cubicBezTo>
                <a:cubicBezTo>
                  <a:pt x="6179286" y="-7358"/>
                  <a:pt x="6403815" y="31840"/>
                  <a:pt x="6563437" y="0"/>
                </a:cubicBezTo>
                <a:cubicBezTo>
                  <a:pt x="6723059" y="-31840"/>
                  <a:pt x="7086239" y="4798"/>
                  <a:pt x="7331298" y="0"/>
                </a:cubicBezTo>
                <a:cubicBezTo>
                  <a:pt x="7576357" y="-4798"/>
                  <a:pt x="7557933" y="1647"/>
                  <a:pt x="7763219" y="0"/>
                </a:cubicBezTo>
                <a:cubicBezTo>
                  <a:pt x="7968505" y="-1647"/>
                  <a:pt x="8320165" y="101759"/>
                  <a:pt x="8687052" y="0"/>
                </a:cubicBezTo>
                <a:cubicBezTo>
                  <a:pt x="8831486" y="-26237"/>
                  <a:pt x="9022023" y="132442"/>
                  <a:pt x="8975625" y="288573"/>
                </a:cubicBezTo>
                <a:cubicBezTo>
                  <a:pt x="9044465" y="403893"/>
                  <a:pt x="8970798" y="706575"/>
                  <a:pt x="8975625" y="863826"/>
                </a:cubicBezTo>
                <a:cubicBezTo>
                  <a:pt x="8980452" y="1021077"/>
                  <a:pt x="8937320" y="1254481"/>
                  <a:pt x="8975625" y="1519614"/>
                </a:cubicBezTo>
                <a:cubicBezTo>
                  <a:pt x="9013930" y="1784747"/>
                  <a:pt x="8929153" y="1778407"/>
                  <a:pt x="8975625" y="1974063"/>
                </a:cubicBezTo>
                <a:cubicBezTo>
                  <a:pt x="9022097" y="2169719"/>
                  <a:pt x="8916846" y="2393871"/>
                  <a:pt x="8975625" y="2629852"/>
                </a:cubicBezTo>
                <a:cubicBezTo>
                  <a:pt x="9034404" y="2865833"/>
                  <a:pt x="8921825" y="2895358"/>
                  <a:pt x="8975625" y="3084301"/>
                </a:cubicBezTo>
                <a:cubicBezTo>
                  <a:pt x="9029425" y="3273244"/>
                  <a:pt x="8940303" y="3512762"/>
                  <a:pt x="8975625" y="3659554"/>
                </a:cubicBezTo>
                <a:cubicBezTo>
                  <a:pt x="9010947" y="3806346"/>
                  <a:pt x="8951787" y="4043985"/>
                  <a:pt x="8975625" y="4315342"/>
                </a:cubicBezTo>
                <a:cubicBezTo>
                  <a:pt x="8932660" y="4483265"/>
                  <a:pt x="8845467" y="4587059"/>
                  <a:pt x="8687052" y="4603915"/>
                </a:cubicBezTo>
                <a:cubicBezTo>
                  <a:pt x="8527796" y="4612772"/>
                  <a:pt x="8466113" y="4574556"/>
                  <a:pt x="8339115" y="4603915"/>
                </a:cubicBezTo>
                <a:cubicBezTo>
                  <a:pt x="8212117" y="4633274"/>
                  <a:pt x="7797670" y="4540834"/>
                  <a:pt x="7655239" y="4603915"/>
                </a:cubicBezTo>
                <a:cubicBezTo>
                  <a:pt x="7512808" y="4666996"/>
                  <a:pt x="7431247" y="4567887"/>
                  <a:pt x="7307302" y="4603915"/>
                </a:cubicBezTo>
                <a:cubicBezTo>
                  <a:pt x="7183357" y="4639943"/>
                  <a:pt x="6822398" y="4553723"/>
                  <a:pt x="6539441" y="4603915"/>
                </a:cubicBezTo>
                <a:cubicBezTo>
                  <a:pt x="6256484" y="4654107"/>
                  <a:pt x="6340877" y="4600550"/>
                  <a:pt x="6191504" y="4603915"/>
                </a:cubicBezTo>
                <a:cubicBezTo>
                  <a:pt x="6042131" y="4607280"/>
                  <a:pt x="5706462" y="4595270"/>
                  <a:pt x="5423643" y="4603915"/>
                </a:cubicBezTo>
                <a:cubicBezTo>
                  <a:pt x="5140824" y="4612560"/>
                  <a:pt x="5162713" y="4589255"/>
                  <a:pt x="5075706" y="4603915"/>
                </a:cubicBezTo>
                <a:cubicBezTo>
                  <a:pt x="4988699" y="4618575"/>
                  <a:pt x="4492792" y="4527563"/>
                  <a:pt x="4307845" y="4603915"/>
                </a:cubicBezTo>
                <a:cubicBezTo>
                  <a:pt x="4122898" y="4680267"/>
                  <a:pt x="4010059" y="4598219"/>
                  <a:pt x="3791939" y="4603915"/>
                </a:cubicBezTo>
                <a:cubicBezTo>
                  <a:pt x="3573819" y="4609611"/>
                  <a:pt x="3461341" y="4586455"/>
                  <a:pt x="3192047" y="4603915"/>
                </a:cubicBezTo>
                <a:cubicBezTo>
                  <a:pt x="2922753" y="4621375"/>
                  <a:pt x="2946232" y="4577651"/>
                  <a:pt x="2760125" y="4603915"/>
                </a:cubicBezTo>
                <a:cubicBezTo>
                  <a:pt x="2574018" y="4630179"/>
                  <a:pt x="2240502" y="4589256"/>
                  <a:pt x="1992264" y="4603915"/>
                </a:cubicBezTo>
                <a:cubicBezTo>
                  <a:pt x="1744026" y="4618574"/>
                  <a:pt x="1548792" y="4587980"/>
                  <a:pt x="1392373" y="4603915"/>
                </a:cubicBezTo>
                <a:cubicBezTo>
                  <a:pt x="1235954" y="4619850"/>
                  <a:pt x="803062" y="4570354"/>
                  <a:pt x="288573" y="4603915"/>
                </a:cubicBezTo>
                <a:cubicBezTo>
                  <a:pt x="127158" y="4567053"/>
                  <a:pt x="-28911" y="4486288"/>
                  <a:pt x="0" y="4315342"/>
                </a:cubicBezTo>
                <a:cubicBezTo>
                  <a:pt x="-41885" y="4057310"/>
                  <a:pt x="44405" y="3936134"/>
                  <a:pt x="0" y="3740089"/>
                </a:cubicBezTo>
                <a:cubicBezTo>
                  <a:pt x="-44405" y="3544044"/>
                  <a:pt x="10447" y="3308407"/>
                  <a:pt x="0" y="3124569"/>
                </a:cubicBezTo>
                <a:cubicBezTo>
                  <a:pt x="-10447" y="2940731"/>
                  <a:pt x="27870" y="2751458"/>
                  <a:pt x="0" y="2589584"/>
                </a:cubicBezTo>
                <a:cubicBezTo>
                  <a:pt x="-27870" y="2427710"/>
                  <a:pt x="72232" y="2206199"/>
                  <a:pt x="0" y="1933796"/>
                </a:cubicBezTo>
                <a:cubicBezTo>
                  <a:pt x="-72232" y="1661393"/>
                  <a:pt x="48944" y="1509927"/>
                  <a:pt x="0" y="1318275"/>
                </a:cubicBezTo>
                <a:cubicBezTo>
                  <a:pt x="-48944" y="1126623"/>
                  <a:pt x="20521" y="723440"/>
                  <a:pt x="0" y="28857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A5EF09-04A5-4BCA-899C-322443352351}"/>
              </a:ext>
            </a:extLst>
          </p:cNvPr>
          <p:cNvSpPr/>
          <p:nvPr/>
        </p:nvSpPr>
        <p:spPr>
          <a:xfrm>
            <a:off x="5461000" y="1584325"/>
            <a:ext cx="1360488" cy="3182938"/>
          </a:xfrm>
          <a:prstGeom prst="roundRect">
            <a:avLst>
              <a:gd name="adj" fmla="val 740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/>
              <a:t>CPU</a:t>
            </a:r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A98034A-6B9E-4B40-BE4C-67E6B7351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750"/>
            <a:ext cx="8229600" cy="11430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Harvard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6621D-825C-4B06-9788-D0D39ABA1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26B936-06DC-4EC3-A6DB-B0C76AD51D93}"/>
              </a:ext>
            </a:extLst>
          </p:cNvPr>
          <p:cNvSpPr/>
          <p:nvPr/>
        </p:nvSpPr>
        <p:spPr>
          <a:xfrm>
            <a:off x="1847850" y="1570038"/>
            <a:ext cx="2025650" cy="3097212"/>
          </a:xfrm>
          <a:prstGeom prst="roundRect">
            <a:avLst>
              <a:gd name="adj" fmla="val 649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Memory unit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147DD3-B53D-445E-84B8-FD413B9A87E5}"/>
              </a:ext>
            </a:extLst>
          </p:cNvPr>
          <p:cNvSpPr/>
          <p:nvPr/>
        </p:nvSpPr>
        <p:spPr>
          <a:xfrm>
            <a:off x="2044700" y="2946400"/>
            <a:ext cx="1625600" cy="84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Program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only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5D5E011-C3EE-496E-957D-2E9022327707}"/>
              </a:ext>
            </a:extLst>
          </p:cNvPr>
          <p:cNvSpPr/>
          <p:nvPr/>
        </p:nvSpPr>
        <p:spPr>
          <a:xfrm flipH="1">
            <a:off x="3935413" y="2420938"/>
            <a:ext cx="1465262" cy="50482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Address bus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4EE946-7937-47E2-B2E7-CC1B76A5A016}"/>
              </a:ext>
            </a:extLst>
          </p:cNvPr>
          <p:cNvSpPr/>
          <p:nvPr/>
        </p:nvSpPr>
        <p:spPr>
          <a:xfrm>
            <a:off x="8380413" y="1570038"/>
            <a:ext cx="2025650" cy="3097212"/>
          </a:xfrm>
          <a:prstGeom prst="roundRect">
            <a:avLst>
              <a:gd name="adj" fmla="val 649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Memory unit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A1AFF8-25AC-40F2-9436-B425696FA06C}"/>
              </a:ext>
            </a:extLst>
          </p:cNvPr>
          <p:cNvSpPr/>
          <p:nvPr/>
        </p:nvSpPr>
        <p:spPr>
          <a:xfrm>
            <a:off x="8548688" y="2946400"/>
            <a:ext cx="1625600" cy="84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Data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only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DF88FF2-9C7F-4047-BBCA-D6A93B3DC5C0}"/>
              </a:ext>
            </a:extLst>
          </p:cNvPr>
          <p:cNvSpPr/>
          <p:nvPr/>
        </p:nvSpPr>
        <p:spPr>
          <a:xfrm>
            <a:off x="6897688" y="2403475"/>
            <a:ext cx="1435100" cy="50482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Address bus</a:t>
            </a:r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79CB7052-8C3A-4724-B845-6A5C10C2DE6A}"/>
              </a:ext>
            </a:extLst>
          </p:cNvPr>
          <p:cNvSpPr/>
          <p:nvPr/>
        </p:nvSpPr>
        <p:spPr>
          <a:xfrm>
            <a:off x="6913563" y="3811588"/>
            <a:ext cx="1435100" cy="504825"/>
          </a:xfrm>
          <a:prstGeom prst="leftRightArrow">
            <a:avLst>
              <a:gd name="adj1" fmla="val 50000"/>
              <a:gd name="adj2" fmla="val 3579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Data bus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494375-2D62-4AE8-817A-488489C6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9C9D2E-F14D-459B-AD76-5C1C26572709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1F699A6-BBAB-4E7A-AF5E-DDAFF8CDEB23}"/>
              </a:ext>
            </a:extLst>
          </p:cNvPr>
          <p:cNvSpPr/>
          <p:nvPr/>
        </p:nvSpPr>
        <p:spPr>
          <a:xfrm>
            <a:off x="3935413" y="3811588"/>
            <a:ext cx="1435100" cy="50482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Data bus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D2471ED-29E8-5FF1-623A-36D68F468201}"/>
              </a:ext>
            </a:extLst>
          </p:cNvPr>
          <p:cNvSpPr txBox="1"/>
          <p:nvPr/>
        </p:nvSpPr>
        <p:spPr>
          <a:xfrm>
            <a:off x="391451" y="5955049"/>
            <a:ext cx="4742394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สามารถเข้าถึง </a:t>
            </a:r>
            <a:r>
              <a:rPr lang="en-US" dirty="0"/>
              <a:t>ROM </a:t>
            </a:r>
            <a:r>
              <a:rPr lang="th-TH" dirty="0"/>
              <a:t>และ </a:t>
            </a:r>
            <a:r>
              <a:rPr lang="en-US" dirty="0"/>
              <a:t>RAM  </a:t>
            </a:r>
            <a:r>
              <a:rPr lang="th-TH" dirty="0"/>
              <a:t>ได้พร้อมกัน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36336A7-B3F0-4F9E-8644-2D59C448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ยุคต่างๆ ในการพัฒนา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software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(1)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ยึดเนื้อหา 2">
            <a:extLst>
              <a:ext uri="{FF2B5EF4-FFF2-40B4-BE49-F238E27FC236}">
                <a16:creationId xmlns:a16="http://schemas.microsoft.com/office/drawing/2014/main" id="{3E90D846-BD61-45AE-99F8-D9EF05099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600200"/>
            <a:ext cx="5113337" cy="4525963"/>
          </a:xfrm>
        </p:spPr>
        <p:txBody>
          <a:bodyPr rtlCol="0">
            <a:noAutofit/>
          </a:bodyPr>
          <a:lstStyle/>
          <a:p>
            <a:pPr marL="361950" indent="-361950" fontAlgn="auto">
              <a:spcAft>
                <a:spcPts val="0"/>
              </a:spcAft>
              <a:defRPr/>
            </a:pPr>
            <a:r>
              <a:rPr lang="th-TH" sz="3600" b="1" dirty="0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ภาษาเครื่อง </a:t>
            </a:r>
            <a:r>
              <a:rPr lang="en-US" sz="3600" b="1" dirty="0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(Machine code) </a:t>
            </a:r>
            <a:r>
              <a:rPr lang="th-TH" sz="3600" b="1" dirty="0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เขียนโดยใช้เลขฐาน </a:t>
            </a:r>
            <a:r>
              <a:rPr lang="en-US" sz="3600" b="1" dirty="0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th-TH" sz="3600" b="1" dirty="0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16</a:t>
            </a:r>
            <a:endParaRPr lang="en-US" sz="3600" b="1" dirty="0">
              <a:solidFill>
                <a:srgbClr val="3333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61950" indent="-361950" fontAlgn="auto">
              <a:spcAft>
                <a:spcPts val="0"/>
              </a:spcAft>
              <a:defRPr/>
            </a:pPr>
            <a:endParaRPr lang="en-US" sz="3600" dirty="0">
              <a:solidFill>
                <a:srgbClr val="3333FF"/>
              </a:solidFill>
              <a:latin typeface="TH Baijam" pitchFamily="2" charset="-34"/>
              <a:cs typeface="TH Baijam" pitchFamily="2" charset="-34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600" b="1" dirty="0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Flowchart --&gt; pseudocode --&gt; assembly code --&gt; translate --&gt; input to memory --&gt; run</a:t>
            </a:r>
            <a:endParaRPr lang="th-TH" sz="3600" b="1" dirty="0">
              <a:solidFill>
                <a:srgbClr val="3333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838C2-61EB-4B13-920E-B47954DB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11269" name="Picture 5">
            <a:extLst>
              <a:ext uri="{FF2B5EF4-FFF2-40B4-BE49-F238E27FC236}">
                <a16:creationId xmlns:a16="http://schemas.microsoft.com/office/drawing/2014/main" id="{CAECEC48-E935-48C4-AE8F-6B0D6A34A1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5013" y="1417638"/>
            <a:ext cx="4525962" cy="475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A99-679D-4A0F-88F8-17A7613F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9EECC-B625-4372-9312-5DCE143338B5}" type="slidenum">
              <a:rPr lang="en-US"/>
              <a:pPr>
                <a:defRPr/>
              </a:pPr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FB83F8-A670-43FF-933F-EF373C0E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219" y="1417639"/>
            <a:ext cx="4525963" cy="4756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36336A7-B3F0-4F9E-8644-2D59C448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Flowchart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vs assembly language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838C2-61EB-4B13-920E-B47954DB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11269" name="Picture 5">
            <a:extLst>
              <a:ext uri="{FF2B5EF4-FFF2-40B4-BE49-F238E27FC236}">
                <a16:creationId xmlns:a16="http://schemas.microsoft.com/office/drawing/2014/main" id="{CAECEC48-E935-48C4-AE8F-6B0D6A34A1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5013" y="1417638"/>
            <a:ext cx="4525962" cy="475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A99-679D-4A0F-88F8-17A7613F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9EECC-B625-4372-9312-5DCE143338B5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BD3D98E-01EA-92A4-DDEA-0830153AE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3" y="1417638"/>
            <a:ext cx="8229600" cy="496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74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B7105-CA90-44E4-8102-1A7D7F30E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การเขียนโปรแกรมเชิงวัตถุ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070AD-5BBA-4153-927B-19D99BD13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628650" lvl="1" indent="-539750" fontAlgn="auto">
              <a:spcBef>
                <a:spcPct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4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การพัฒนาโปรแกรม 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OOP</a:t>
            </a:r>
          </a:p>
          <a:p>
            <a:pPr marL="628650" lvl="1" indent="-539750" fontAlgn="auto">
              <a:spcBef>
                <a:spcPct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4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ยุคต่างๆ ในการพัฒนาภาษา 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OOP</a:t>
            </a:r>
          </a:p>
          <a:p>
            <a:pPr marL="628650" lvl="1" indent="-539750" fontAlgn="auto">
              <a:spcBef>
                <a:spcPct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4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วัตถุในโลกแห่งความเป็นจริง</a:t>
            </a:r>
          </a:p>
          <a:p>
            <a:pPr marL="628650" lvl="1" indent="-539750" fontAlgn="auto">
              <a:spcBef>
                <a:spcPct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4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ภาษาโปรแกรมเชิงวัตถุ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4E3C0-A4BE-469D-9A12-F2AE392A5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3DA7-ADB5-4F16-BEF7-F3927BF0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D6FB17-1F97-42D9-BDB5-080E88D2E8D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36336A7-B3F0-4F9E-8644-2D59C448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Assembly language vs Machine code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838C2-61EB-4B13-920E-B47954DB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11269" name="Picture 5">
            <a:extLst>
              <a:ext uri="{FF2B5EF4-FFF2-40B4-BE49-F238E27FC236}">
                <a16:creationId xmlns:a16="http://schemas.microsoft.com/office/drawing/2014/main" id="{CAECEC48-E935-48C4-AE8F-6B0D6A34A1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5013" y="1417638"/>
            <a:ext cx="4525962" cy="475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A99-679D-4A0F-88F8-17A7613F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9EECC-B625-4372-9312-5DCE143338B5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รูปภาพ 4" descr="รูปภาพประกอบด้วย ข้อความ, ภาพหน้าจอ, เมนู, ตัวอักษ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CE468BB-C851-9F82-3B28-A40FB7189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181" y="1250681"/>
            <a:ext cx="6812384" cy="54707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ED35B750-127F-BB88-8F77-B6E25FB32FA0}"/>
              </a:ext>
            </a:extLst>
          </p:cNvPr>
          <p:cNvSpPr/>
          <p:nvPr/>
        </p:nvSpPr>
        <p:spPr>
          <a:xfrm>
            <a:off x="558730" y="2743200"/>
            <a:ext cx="1628775" cy="218122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8051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id="{9C81326B-A658-8CE3-8A78-B88563DE41FC}"/>
              </a:ext>
            </a:extLst>
          </p:cNvPr>
          <p:cNvCxnSpPr/>
          <p:nvPr/>
        </p:nvCxnSpPr>
        <p:spPr>
          <a:xfrm>
            <a:off x="2187505" y="3019425"/>
            <a:ext cx="7557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EEE68539-0B04-6A19-1DE8-CAD740C5DD7D}"/>
              </a:ext>
            </a:extLst>
          </p:cNvPr>
          <p:cNvSpPr txBox="1"/>
          <p:nvPr/>
        </p:nvSpPr>
        <p:spPr>
          <a:xfrm>
            <a:off x="2208177" y="2743200"/>
            <a:ext cx="71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P1.0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5657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9E682DA-B910-4B49-A362-D8005D2E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ยุคต่างๆ ในการพัฒนา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software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291" name="ตัวยึดเนื้อหา 2">
            <a:extLst>
              <a:ext uri="{FF2B5EF4-FFF2-40B4-BE49-F238E27FC236}">
                <a16:creationId xmlns:a16="http://schemas.microsoft.com/office/drawing/2014/main" id="{64BDB8D3-E967-4917-BDF8-BE417A8F1E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4963" y="1600200"/>
            <a:ext cx="5068887" cy="4525963"/>
          </a:xfrm>
        </p:spPr>
        <p:txBody>
          <a:bodyPr/>
          <a:lstStyle/>
          <a:p>
            <a:pPr marL="361950" indent="-361950"/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 </a:t>
            </a:r>
            <a:r>
              <a:rPr lang="en-US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Assembly </a:t>
            </a:r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opcode</a:t>
            </a:r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mnemonic </a:t>
            </a:r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และสัญลักษณ์ต่างๆ แล้ว </a:t>
            </a:r>
            <a:r>
              <a:rPr lang="en-US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assemble </a:t>
            </a:r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เป็นภาษาเครื่อง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92DA8-AE8D-43D4-9139-CC7EE7E4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12293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68D9914-578F-426F-BB72-969F9BC024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64200" y="1379538"/>
            <a:ext cx="427990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09058-156E-4922-9686-F048EEA9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7E314F-B1A2-47AB-8E44-F001DDBF156D}" type="slidenum">
              <a:rPr lang="en-US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92978CA-0A1C-4831-A718-42CB1591B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1380170"/>
            <a:ext cx="4280572" cy="496602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AC39176-9C6A-47EA-932C-0B7FB180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ยุคต่างๆ ในการพัฒนา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software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315" name="ตัวยึดเนื้อหา 2">
            <a:extLst>
              <a:ext uri="{FF2B5EF4-FFF2-40B4-BE49-F238E27FC236}">
                <a16:creationId xmlns:a16="http://schemas.microsoft.com/office/drawing/2014/main" id="{010F80BD-24F4-4C60-AE77-3CF2175121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063" y="1600200"/>
            <a:ext cx="5761037" cy="4525963"/>
          </a:xfrm>
        </p:spPr>
        <p:txBody>
          <a:bodyPr/>
          <a:lstStyle/>
          <a:p>
            <a:pPr marL="361950" indent="-361950"/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ภาษาระดับสูง (</a:t>
            </a:r>
            <a:r>
              <a:rPr lang="en-US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High-level</a:t>
            </a:r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Language)</a:t>
            </a:r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เช่น </a:t>
            </a:r>
            <a:r>
              <a:rPr lang="en-US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Fortran, COBOL, BASIC </a:t>
            </a:r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เขียนด้วยภาษาที่เข้าใจง่าย </a:t>
            </a:r>
            <a:endParaRPr lang="en-US" altLang="en-US" sz="3600" b="1">
              <a:solidFill>
                <a:srgbClr val="3333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61950" indent="-361950"/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เช่นคำสั่ง </a:t>
            </a:r>
            <a:r>
              <a:rPr lang="en-US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loop, if-else, function, for, do-while </a:t>
            </a:r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แล้วจึงใช้ </a:t>
            </a:r>
            <a:r>
              <a:rPr lang="en-US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compiler </a:t>
            </a:r>
            <a:r>
              <a:rPr lang="th-TH" altLang="en-US" sz="3600" b="1">
                <a:solidFill>
                  <a:srgbClr val="33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แปลเป็นภาษาเครื่อง</a:t>
            </a:r>
            <a:endParaRPr lang="en-US" altLang="en-US" sz="3600" b="1">
              <a:solidFill>
                <a:srgbClr val="3333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6D3343-C9D1-4525-A5CE-CF26722FC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13317" name="Picture 5">
            <a:extLst>
              <a:ext uri="{FF2B5EF4-FFF2-40B4-BE49-F238E27FC236}">
                <a16:creationId xmlns:a16="http://schemas.microsoft.com/office/drawing/2014/main" id="{7C96E8B6-F4D9-4BC3-BD78-77562C148E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7725" y="1600200"/>
            <a:ext cx="591185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D8DA5-4BB0-49FD-943F-55392D22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DE06F4-EA61-454F-A7DD-DB70BC08CE9C}" type="slidenum">
              <a:rPr lang="en-US"/>
              <a:pPr>
                <a:defRPr/>
              </a:pPr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1C5AC-E5D0-485F-BF92-2D1DEC5D6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15564"/>
            <a:ext cx="5585949" cy="395074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D08C5B3-FE8E-4C6A-8D66-F8845191A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ยุคต่างๆ ในการพัฒนา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software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4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339" name="ตัวยึดเนื้อหา 2">
            <a:extLst>
              <a:ext uri="{FF2B5EF4-FFF2-40B4-BE49-F238E27FC236}">
                <a16:creationId xmlns:a16="http://schemas.microsoft.com/office/drawing/2014/main" id="{348A2AE3-0C6B-4C34-AD77-C2C5F1C4AF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6700" y="1571624"/>
            <a:ext cx="11569700" cy="4784725"/>
          </a:xfrm>
        </p:spPr>
        <p:txBody>
          <a:bodyPr/>
          <a:lstStyle/>
          <a:p>
            <a:pPr marL="542925" indent="-542925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ภาษาเชิงโครงสร้าง </a:t>
            </a:r>
            <a:r>
              <a:rPr lang="en-US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(Structured programming)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เป็นภาษาระดับสูงที่เข้าใจได้ง่ายขึ้น เช่น </a:t>
            </a:r>
            <a:r>
              <a:rPr lang="en-US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Pascal, Ada 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ซึ่งจะแบ่งการทำงานยาวๆ ที่ซ้ำซ้อนออกเป็นบล็อกย่อย</a:t>
            </a:r>
            <a:r>
              <a:rPr lang="en-US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ๆ เรียกว่า </a:t>
            </a:r>
            <a:r>
              <a:rPr lang="en-US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sub-task 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sub-routine</a:t>
            </a:r>
          </a:p>
          <a:p>
            <a:pPr marL="542925" indent="-542925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ภาษาเชิงวัตถุ (</a:t>
            </a:r>
            <a:r>
              <a:rPr lang="en-US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Object-oriented programming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เป็นภาษาที่สร้างวัตถุที่อิสระต่อกันขึ้นมาในหน่วยความจำของคอมพิวเตอร์แล้วโปรแกรมให้ทำงานประสานสอดคล้องกัน การเขียนโปรแกรมลักษณะนี้ มีความใกล้เคียงกับโลกแห่งความจริงมากที่สุด</a:t>
            </a:r>
            <a:endParaRPr lang="en-US" altLang="en-US" sz="3600" b="1" dirty="0">
              <a:solidFill>
                <a:schemeClr val="accent4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F70E1-8801-47D4-91DE-0B4F485EB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D5302-A6B5-419D-8863-9D3C5DB7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AD1C0E-F7F6-44AC-BBBC-95C79F02687B}" type="slidenum">
              <a:rPr lang="en-US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97B03-446D-4591-95C6-B697B4FE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ปัญหาที่พบในภาษาเชิงโครงสร้าง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70267468-AABF-4C79-8F28-C748A5A250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th-TH" altLang="en-US" sz="4400" b="1" dirty="0">
                <a:solidFill>
                  <a:srgbClr val="3333FF"/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ในด้านความปลอดภัยของข้อมูล</a:t>
            </a:r>
          </a:p>
          <a:p>
            <a:pPr marL="971550" lvl="1" indent="-571500">
              <a:buFont typeface="Courier New" panose="02070309020205020404" pitchFamily="49" charset="0"/>
              <a:buChar char="o"/>
            </a:pPr>
            <a:r>
              <a:rPr lang="th-TH" altLang="en-US" sz="3600" dirty="0">
                <a:solidFill>
                  <a:schemeClr val="accent4">
                    <a:lumMod val="50000"/>
                  </a:schemeClr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ไม่มี และ/หรือ ไม่รู้ว่าใครเป็นเจ้าของข้อมูล</a:t>
            </a:r>
          </a:p>
          <a:p>
            <a:pPr marL="971550" lvl="1" indent="-571500">
              <a:buFont typeface="Courier New" panose="02070309020205020404" pitchFamily="49" charset="0"/>
              <a:buChar char="o"/>
            </a:pPr>
            <a:r>
              <a:rPr lang="th-TH" altLang="en-US" sz="3600" dirty="0">
                <a:solidFill>
                  <a:schemeClr val="accent4">
                    <a:lumMod val="50000"/>
                  </a:schemeClr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ควบคุมความปลอดภัยของข้อมูลไม่ได้</a:t>
            </a:r>
          </a:p>
          <a:p>
            <a:pPr marL="971550" lvl="1" indent="-571500">
              <a:buFont typeface="Courier New" panose="02070309020205020404" pitchFamily="49" charset="0"/>
              <a:buChar char="o"/>
            </a:pPr>
            <a:r>
              <a:rPr lang="th-TH" altLang="en-US" sz="3600" dirty="0">
                <a:solidFill>
                  <a:schemeClr val="accent4">
                    <a:lumMod val="50000"/>
                  </a:schemeClr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ข้อมูลสามารถเข้าถึงและแก้ไขได้จากหลายๆ ฟังก์ชัน</a:t>
            </a:r>
          </a:p>
          <a:p>
            <a:pPr marL="971550" lvl="1" indent="-571500">
              <a:buFont typeface="Courier New" panose="02070309020205020404" pitchFamily="49" charset="0"/>
              <a:buChar char="o"/>
            </a:pPr>
            <a:r>
              <a:rPr lang="th-TH" altLang="en-US" sz="3600" dirty="0">
                <a:solidFill>
                  <a:schemeClr val="accent4">
                    <a:lumMod val="50000"/>
                  </a:schemeClr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ถ้าเกิดความผิดพลาดกับข้อมูล จะไม่สามารถบ่งบอกฟังก์ชันที่ทำให้ข้อมูลมีปัญหานั้นได้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3F481-177B-42C2-A357-A33134E76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A4985-6A09-4B31-B5B5-760279C41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372B17-6261-4389-A890-890270EC1B45}" type="slidenum">
              <a:rPr lang="ko-KR" altLang="en-US"/>
              <a:pPr>
                <a:defRPr/>
              </a:pPr>
              <a:t>24</a:t>
            </a:fld>
            <a:endParaRPr lang="en-US" altLang="ko-K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7A29-9712-45E4-8647-FA461545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ปัญหาที่พบในภาษาเชิงโครงสร้าง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62B6D-E5C1-4CAA-9140-D287759B9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1CD0A-BB8B-4BC1-B3C8-D113B167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710E99-4623-40EA-A78D-6103D968A308}" type="slidenum">
              <a:rPr lang="ko-KR" altLang="en-US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5539BD-1CE7-4AF4-A1A8-58DA180DAE84}"/>
              </a:ext>
            </a:extLst>
          </p:cNvPr>
          <p:cNvSpPr/>
          <p:nvPr/>
        </p:nvSpPr>
        <p:spPr>
          <a:xfrm>
            <a:off x="1608138" y="1370013"/>
            <a:ext cx="8975725" cy="4986337"/>
          </a:xfrm>
          <a:custGeom>
            <a:avLst/>
            <a:gdLst>
              <a:gd name="connsiteX0" fmla="*/ 0 w 8975625"/>
              <a:gd name="connsiteY0" fmla="*/ 312587 h 4987033"/>
              <a:gd name="connsiteX1" fmla="*/ 312587 w 8975625"/>
              <a:gd name="connsiteY1" fmla="*/ 0 h 4987033"/>
              <a:gd name="connsiteX2" fmla="*/ 909048 w 8975625"/>
              <a:gd name="connsiteY2" fmla="*/ 0 h 4987033"/>
              <a:gd name="connsiteX3" fmla="*/ 1338500 w 8975625"/>
              <a:gd name="connsiteY3" fmla="*/ 0 h 4987033"/>
              <a:gd name="connsiteX4" fmla="*/ 1767951 w 8975625"/>
              <a:gd name="connsiteY4" fmla="*/ 0 h 4987033"/>
              <a:gd name="connsiteX5" fmla="*/ 2113899 w 8975625"/>
              <a:gd name="connsiteY5" fmla="*/ 0 h 4987033"/>
              <a:gd name="connsiteX6" fmla="*/ 2459846 w 8975625"/>
              <a:gd name="connsiteY6" fmla="*/ 0 h 4987033"/>
              <a:gd name="connsiteX7" fmla="*/ 3223316 w 8975625"/>
              <a:gd name="connsiteY7" fmla="*/ 0 h 4987033"/>
              <a:gd name="connsiteX8" fmla="*/ 3652767 w 8975625"/>
              <a:gd name="connsiteY8" fmla="*/ 0 h 4987033"/>
              <a:gd name="connsiteX9" fmla="*/ 4416237 w 8975625"/>
              <a:gd name="connsiteY9" fmla="*/ 0 h 4987033"/>
              <a:gd name="connsiteX10" fmla="*/ 4929193 w 8975625"/>
              <a:gd name="connsiteY10" fmla="*/ 0 h 4987033"/>
              <a:gd name="connsiteX11" fmla="*/ 5442150 w 8975625"/>
              <a:gd name="connsiteY11" fmla="*/ 0 h 4987033"/>
              <a:gd name="connsiteX12" fmla="*/ 6205620 w 8975625"/>
              <a:gd name="connsiteY12" fmla="*/ 0 h 4987033"/>
              <a:gd name="connsiteX13" fmla="*/ 6885585 w 8975625"/>
              <a:gd name="connsiteY13" fmla="*/ 0 h 4987033"/>
              <a:gd name="connsiteX14" fmla="*/ 7649055 w 8975625"/>
              <a:gd name="connsiteY14" fmla="*/ 0 h 4987033"/>
              <a:gd name="connsiteX15" fmla="*/ 7995002 w 8975625"/>
              <a:gd name="connsiteY15" fmla="*/ 0 h 4987033"/>
              <a:gd name="connsiteX16" fmla="*/ 8663038 w 8975625"/>
              <a:gd name="connsiteY16" fmla="*/ 0 h 4987033"/>
              <a:gd name="connsiteX17" fmla="*/ 8975625 w 8975625"/>
              <a:gd name="connsiteY17" fmla="*/ 312587 h 4987033"/>
              <a:gd name="connsiteX18" fmla="*/ 8975625 w 8975625"/>
              <a:gd name="connsiteY18" fmla="*/ 945057 h 4987033"/>
              <a:gd name="connsiteX19" fmla="*/ 8975625 w 8975625"/>
              <a:gd name="connsiteY19" fmla="*/ 1403052 h 4987033"/>
              <a:gd name="connsiteX20" fmla="*/ 8975625 w 8975625"/>
              <a:gd name="connsiteY20" fmla="*/ 2035521 h 4987033"/>
              <a:gd name="connsiteX21" fmla="*/ 8975625 w 8975625"/>
              <a:gd name="connsiteY21" fmla="*/ 2624372 h 4987033"/>
              <a:gd name="connsiteX22" fmla="*/ 8975625 w 8975625"/>
              <a:gd name="connsiteY22" fmla="*/ 3169605 h 4987033"/>
              <a:gd name="connsiteX23" fmla="*/ 8975625 w 8975625"/>
              <a:gd name="connsiteY23" fmla="*/ 3714837 h 4987033"/>
              <a:gd name="connsiteX24" fmla="*/ 8975625 w 8975625"/>
              <a:gd name="connsiteY24" fmla="*/ 4172832 h 4987033"/>
              <a:gd name="connsiteX25" fmla="*/ 8975625 w 8975625"/>
              <a:gd name="connsiteY25" fmla="*/ 4674446 h 4987033"/>
              <a:gd name="connsiteX26" fmla="*/ 8663038 w 8975625"/>
              <a:gd name="connsiteY26" fmla="*/ 4987033 h 4987033"/>
              <a:gd name="connsiteX27" fmla="*/ 8150082 w 8975625"/>
              <a:gd name="connsiteY27" fmla="*/ 4987033 h 4987033"/>
              <a:gd name="connsiteX28" fmla="*/ 7637125 w 8975625"/>
              <a:gd name="connsiteY28" fmla="*/ 4987033 h 4987033"/>
              <a:gd name="connsiteX29" fmla="*/ 6957160 w 8975625"/>
              <a:gd name="connsiteY29" fmla="*/ 4987033 h 4987033"/>
              <a:gd name="connsiteX30" fmla="*/ 6611213 w 8975625"/>
              <a:gd name="connsiteY30" fmla="*/ 4987033 h 4987033"/>
              <a:gd name="connsiteX31" fmla="*/ 5847743 w 8975625"/>
              <a:gd name="connsiteY31" fmla="*/ 4987033 h 4987033"/>
              <a:gd name="connsiteX32" fmla="*/ 5167778 w 8975625"/>
              <a:gd name="connsiteY32" fmla="*/ 4987033 h 4987033"/>
              <a:gd name="connsiteX33" fmla="*/ 4738326 w 8975625"/>
              <a:gd name="connsiteY33" fmla="*/ 4987033 h 4987033"/>
              <a:gd name="connsiteX34" fmla="*/ 4058361 w 8975625"/>
              <a:gd name="connsiteY34" fmla="*/ 4987033 h 4987033"/>
              <a:gd name="connsiteX35" fmla="*/ 3545404 w 8975625"/>
              <a:gd name="connsiteY35" fmla="*/ 4987033 h 4987033"/>
              <a:gd name="connsiteX36" fmla="*/ 2948944 w 8975625"/>
              <a:gd name="connsiteY36" fmla="*/ 4987033 h 4987033"/>
              <a:gd name="connsiteX37" fmla="*/ 2185474 w 8975625"/>
              <a:gd name="connsiteY37" fmla="*/ 4987033 h 4987033"/>
              <a:gd name="connsiteX38" fmla="*/ 1839527 w 8975625"/>
              <a:gd name="connsiteY38" fmla="*/ 4987033 h 4987033"/>
              <a:gd name="connsiteX39" fmla="*/ 1243066 w 8975625"/>
              <a:gd name="connsiteY39" fmla="*/ 4987033 h 4987033"/>
              <a:gd name="connsiteX40" fmla="*/ 312587 w 8975625"/>
              <a:gd name="connsiteY40" fmla="*/ 4987033 h 4987033"/>
              <a:gd name="connsiteX41" fmla="*/ 0 w 8975625"/>
              <a:gd name="connsiteY41" fmla="*/ 4674446 h 4987033"/>
              <a:gd name="connsiteX42" fmla="*/ 0 w 8975625"/>
              <a:gd name="connsiteY42" fmla="*/ 4129214 h 4987033"/>
              <a:gd name="connsiteX43" fmla="*/ 0 w 8975625"/>
              <a:gd name="connsiteY43" fmla="*/ 3671218 h 4987033"/>
              <a:gd name="connsiteX44" fmla="*/ 0 w 8975625"/>
              <a:gd name="connsiteY44" fmla="*/ 3125986 h 4987033"/>
              <a:gd name="connsiteX45" fmla="*/ 0 w 8975625"/>
              <a:gd name="connsiteY45" fmla="*/ 2537135 h 4987033"/>
              <a:gd name="connsiteX46" fmla="*/ 0 w 8975625"/>
              <a:gd name="connsiteY46" fmla="*/ 1948284 h 4987033"/>
              <a:gd name="connsiteX47" fmla="*/ 0 w 8975625"/>
              <a:gd name="connsiteY47" fmla="*/ 1315815 h 4987033"/>
              <a:gd name="connsiteX48" fmla="*/ 0 w 8975625"/>
              <a:gd name="connsiteY48" fmla="*/ 312587 h 4987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975625" h="4987033" fill="none" extrusionOk="0">
                <a:moveTo>
                  <a:pt x="0" y="312587"/>
                </a:moveTo>
                <a:cubicBezTo>
                  <a:pt x="-16238" y="164356"/>
                  <a:pt x="138304" y="17141"/>
                  <a:pt x="312587" y="0"/>
                </a:cubicBezTo>
                <a:cubicBezTo>
                  <a:pt x="520719" y="-64231"/>
                  <a:pt x="647403" y="25029"/>
                  <a:pt x="909048" y="0"/>
                </a:cubicBezTo>
                <a:cubicBezTo>
                  <a:pt x="1170693" y="-25029"/>
                  <a:pt x="1236126" y="12204"/>
                  <a:pt x="1338500" y="0"/>
                </a:cubicBezTo>
                <a:cubicBezTo>
                  <a:pt x="1440874" y="-12204"/>
                  <a:pt x="1647911" y="26996"/>
                  <a:pt x="1767951" y="0"/>
                </a:cubicBezTo>
                <a:cubicBezTo>
                  <a:pt x="1887991" y="-26996"/>
                  <a:pt x="1957172" y="37935"/>
                  <a:pt x="2113899" y="0"/>
                </a:cubicBezTo>
                <a:cubicBezTo>
                  <a:pt x="2270626" y="-37935"/>
                  <a:pt x="2316390" y="31252"/>
                  <a:pt x="2459846" y="0"/>
                </a:cubicBezTo>
                <a:cubicBezTo>
                  <a:pt x="2603302" y="-31252"/>
                  <a:pt x="3045421" y="41648"/>
                  <a:pt x="3223316" y="0"/>
                </a:cubicBezTo>
                <a:cubicBezTo>
                  <a:pt x="3401211" y="-41648"/>
                  <a:pt x="3536188" y="15088"/>
                  <a:pt x="3652767" y="0"/>
                </a:cubicBezTo>
                <a:cubicBezTo>
                  <a:pt x="3769346" y="-15088"/>
                  <a:pt x="4161834" y="81331"/>
                  <a:pt x="4416237" y="0"/>
                </a:cubicBezTo>
                <a:cubicBezTo>
                  <a:pt x="4670640" y="-81331"/>
                  <a:pt x="4732082" y="7506"/>
                  <a:pt x="4929193" y="0"/>
                </a:cubicBezTo>
                <a:cubicBezTo>
                  <a:pt x="5126304" y="-7506"/>
                  <a:pt x="5216384" y="26361"/>
                  <a:pt x="5442150" y="0"/>
                </a:cubicBezTo>
                <a:cubicBezTo>
                  <a:pt x="5667916" y="-26361"/>
                  <a:pt x="5857237" y="43493"/>
                  <a:pt x="6205620" y="0"/>
                </a:cubicBezTo>
                <a:cubicBezTo>
                  <a:pt x="6554003" y="-43493"/>
                  <a:pt x="6713095" y="58296"/>
                  <a:pt x="6885585" y="0"/>
                </a:cubicBezTo>
                <a:cubicBezTo>
                  <a:pt x="7058075" y="-58296"/>
                  <a:pt x="7389818" y="70691"/>
                  <a:pt x="7649055" y="0"/>
                </a:cubicBezTo>
                <a:cubicBezTo>
                  <a:pt x="7908292" y="-70691"/>
                  <a:pt x="7895165" y="19291"/>
                  <a:pt x="7995002" y="0"/>
                </a:cubicBezTo>
                <a:cubicBezTo>
                  <a:pt x="8094839" y="-19291"/>
                  <a:pt x="8452013" y="46255"/>
                  <a:pt x="8663038" y="0"/>
                </a:cubicBezTo>
                <a:cubicBezTo>
                  <a:pt x="8815148" y="14579"/>
                  <a:pt x="8948313" y="131367"/>
                  <a:pt x="8975625" y="312587"/>
                </a:cubicBezTo>
                <a:cubicBezTo>
                  <a:pt x="9030606" y="558863"/>
                  <a:pt x="8902119" y="793328"/>
                  <a:pt x="8975625" y="945057"/>
                </a:cubicBezTo>
                <a:cubicBezTo>
                  <a:pt x="9049131" y="1096786"/>
                  <a:pt x="8943103" y="1230345"/>
                  <a:pt x="8975625" y="1403052"/>
                </a:cubicBezTo>
                <a:cubicBezTo>
                  <a:pt x="9008147" y="1575760"/>
                  <a:pt x="8949706" y="1738977"/>
                  <a:pt x="8975625" y="2035521"/>
                </a:cubicBezTo>
                <a:cubicBezTo>
                  <a:pt x="9001544" y="2332065"/>
                  <a:pt x="8958596" y="2346077"/>
                  <a:pt x="8975625" y="2624372"/>
                </a:cubicBezTo>
                <a:cubicBezTo>
                  <a:pt x="8992654" y="2902667"/>
                  <a:pt x="8926624" y="2997396"/>
                  <a:pt x="8975625" y="3169605"/>
                </a:cubicBezTo>
                <a:cubicBezTo>
                  <a:pt x="9024626" y="3341814"/>
                  <a:pt x="8927565" y="3529809"/>
                  <a:pt x="8975625" y="3714837"/>
                </a:cubicBezTo>
                <a:cubicBezTo>
                  <a:pt x="9023685" y="3899865"/>
                  <a:pt x="8959811" y="4031293"/>
                  <a:pt x="8975625" y="4172832"/>
                </a:cubicBezTo>
                <a:cubicBezTo>
                  <a:pt x="8991439" y="4314371"/>
                  <a:pt x="8942535" y="4453944"/>
                  <a:pt x="8975625" y="4674446"/>
                </a:cubicBezTo>
                <a:cubicBezTo>
                  <a:pt x="8975394" y="4832458"/>
                  <a:pt x="8803316" y="5009813"/>
                  <a:pt x="8663038" y="4987033"/>
                </a:cubicBezTo>
                <a:cubicBezTo>
                  <a:pt x="8443426" y="5034107"/>
                  <a:pt x="8388166" y="4978506"/>
                  <a:pt x="8150082" y="4987033"/>
                </a:cubicBezTo>
                <a:cubicBezTo>
                  <a:pt x="7911998" y="4995560"/>
                  <a:pt x="7792342" y="4939024"/>
                  <a:pt x="7637125" y="4987033"/>
                </a:cubicBezTo>
                <a:cubicBezTo>
                  <a:pt x="7481908" y="5035042"/>
                  <a:pt x="7195188" y="4925232"/>
                  <a:pt x="6957160" y="4987033"/>
                </a:cubicBezTo>
                <a:cubicBezTo>
                  <a:pt x="6719132" y="5048834"/>
                  <a:pt x="6741189" y="4962393"/>
                  <a:pt x="6611213" y="4987033"/>
                </a:cubicBezTo>
                <a:cubicBezTo>
                  <a:pt x="6481237" y="5011673"/>
                  <a:pt x="6157509" y="4928952"/>
                  <a:pt x="5847743" y="4987033"/>
                </a:cubicBezTo>
                <a:cubicBezTo>
                  <a:pt x="5537977" y="5045114"/>
                  <a:pt x="5340954" y="4953923"/>
                  <a:pt x="5167778" y="4987033"/>
                </a:cubicBezTo>
                <a:cubicBezTo>
                  <a:pt x="4994603" y="5020143"/>
                  <a:pt x="4837265" y="4980268"/>
                  <a:pt x="4738326" y="4987033"/>
                </a:cubicBezTo>
                <a:cubicBezTo>
                  <a:pt x="4639387" y="4993798"/>
                  <a:pt x="4347665" y="4977113"/>
                  <a:pt x="4058361" y="4987033"/>
                </a:cubicBezTo>
                <a:cubicBezTo>
                  <a:pt x="3769057" y="4996953"/>
                  <a:pt x="3651562" y="4926678"/>
                  <a:pt x="3545404" y="4987033"/>
                </a:cubicBezTo>
                <a:cubicBezTo>
                  <a:pt x="3439246" y="5047388"/>
                  <a:pt x="3156373" y="4979919"/>
                  <a:pt x="2948944" y="4987033"/>
                </a:cubicBezTo>
                <a:cubicBezTo>
                  <a:pt x="2741515" y="4994147"/>
                  <a:pt x="2489691" y="4968827"/>
                  <a:pt x="2185474" y="4987033"/>
                </a:cubicBezTo>
                <a:cubicBezTo>
                  <a:pt x="1881257" y="5005239"/>
                  <a:pt x="1995528" y="4965144"/>
                  <a:pt x="1839527" y="4987033"/>
                </a:cubicBezTo>
                <a:cubicBezTo>
                  <a:pt x="1683526" y="5008922"/>
                  <a:pt x="1372838" y="4959393"/>
                  <a:pt x="1243066" y="4987033"/>
                </a:cubicBezTo>
                <a:cubicBezTo>
                  <a:pt x="1113294" y="5014673"/>
                  <a:pt x="604520" y="4927635"/>
                  <a:pt x="312587" y="4987033"/>
                </a:cubicBezTo>
                <a:cubicBezTo>
                  <a:pt x="155826" y="4973663"/>
                  <a:pt x="45956" y="4842264"/>
                  <a:pt x="0" y="4674446"/>
                </a:cubicBezTo>
                <a:cubicBezTo>
                  <a:pt x="-20002" y="4515678"/>
                  <a:pt x="39147" y="4252110"/>
                  <a:pt x="0" y="4129214"/>
                </a:cubicBezTo>
                <a:cubicBezTo>
                  <a:pt x="-39147" y="4006318"/>
                  <a:pt x="19624" y="3871976"/>
                  <a:pt x="0" y="3671218"/>
                </a:cubicBezTo>
                <a:cubicBezTo>
                  <a:pt x="-19624" y="3470460"/>
                  <a:pt x="64894" y="3335664"/>
                  <a:pt x="0" y="3125986"/>
                </a:cubicBezTo>
                <a:cubicBezTo>
                  <a:pt x="-64894" y="2916308"/>
                  <a:pt x="57555" y="2714101"/>
                  <a:pt x="0" y="2537135"/>
                </a:cubicBezTo>
                <a:cubicBezTo>
                  <a:pt x="-57555" y="2360169"/>
                  <a:pt x="40441" y="2103542"/>
                  <a:pt x="0" y="1948284"/>
                </a:cubicBezTo>
                <a:cubicBezTo>
                  <a:pt x="-40441" y="1793026"/>
                  <a:pt x="52570" y="1593105"/>
                  <a:pt x="0" y="1315815"/>
                </a:cubicBezTo>
                <a:cubicBezTo>
                  <a:pt x="-52570" y="1038525"/>
                  <a:pt x="25614" y="752716"/>
                  <a:pt x="0" y="312587"/>
                </a:cubicBezTo>
                <a:close/>
              </a:path>
              <a:path w="8975625" h="4987033" stroke="0" extrusionOk="0">
                <a:moveTo>
                  <a:pt x="0" y="312587"/>
                </a:moveTo>
                <a:cubicBezTo>
                  <a:pt x="22865" y="132214"/>
                  <a:pt x="150135" y="7038"/>
                  <a:pt x="312587" y="0"/>
                </a:cubicBezTo>
                <a:cubicBezTo>
                  <a:pt x="547900" y="-67354"/>
                  <a:pt x="681015" y="32026"/>
                  <a:pt x="992552" y="0"/>
                </a:cubicBezTo>
                <a:cubicBezTo>
                  <a:pt x="1304089" y="-32026"/>
                  <a:pt x="1258012" y="23846"/>
                  <a:pt x="1422004" y="0"/>
                </a:cubicBezTo>
                <a:cubicBezTo>
                  <a:pt x="1585996" y="-23846"/>
                  <a:pt x="1697544" y="14076"/>
                  <a:pt x="1934960" y="0"/>
                </a:cubicBezTo>
                <a:cubicBezTo>
                  <a:pt x="2172376" y="-14076"/>
                  <a:pt x="2244034" y="7400"/>
                  <a:pt x="2447917" y="0"/>
                </a:cubicBezTo>
                <a:cubicBezTo>
                  <a:pt x="2651800" y="-7400"/>
                  <a:pt x="2776475" y="38536"/>
                  <a:pt x="2877368" y="0"/>
                </a:cubicBezTo>
                <a:cubicBezTo>
                  <a:pt x="2978261" y="-38536"/>
                  <a:pt x="3298082" y="2603"/>
                  <a:pt x="3557334" y="0"/>
                </a:cubicBezTo>
                <a:cubicBezTo>
                  <a:pt x="3816586" y="-2603"/>
                  <a:pt x="3928069" y="50927"/>
                  <a:pt x="4153794" y="0"/>
                </a:cubicBezTo>
                <a:cubicBezTo>
                  <a:pt x="4379519" y="-50927"/>
                  <a:pt x="4563613" y="25173"/>
                  <a:pt x="4666751" y="0"/>
                </a:cubicBezTo>
                <a:cubicBezTo>
                  <a:pt x="4769889" y="-25173"/>
                  <a:pt x="4924978" y="5635"/>
                  <a:pt x="5179707" y="0"/>
                </a:cubicBezTo>
                <a:cubicBezTo>
                  <a:pt x="5434436" y="-5635"/>
                  <a:pt x="5461126" y="42237"/>
                  <a:pt x="5609159" y="0"/>
                </a:cubicBezTo>
                <a:cubicBezTo>
                  <a:pt x="5757192" y="-42237"/>
                  <a:pt x="5845177" y="12927"/>
                  <a:pt x="6038611" y="0"/>
                </a:cubicBezTo>
                <a:cubicBezTo>
                  <a:pt x="6232045" y="-12927"/>
                  <a:pt x="6355733" y="36726"/>
                  <a:pt x="6551567" y="0"/>
                </a:cubicBezTo>
                <a:cubicBezTo>
                  <a:pt x="6747401" y="-36726"/>
                  <a:pt x="7007206" y="38782"/>
                  <a:pt x="7315037" y="0"/>
                </a:cubicBezTo>
                <a:cubicBezTo>
                  <a:pt x="7622868" y="-38782"/>
                  <a:pt x="7582054" y="10260"/>
                  <a:pt x="7744488" y="0"/>
                </a:cubicBezTo>
                <a:cubicBezTo>
                  <a:pt x="7906922" y="-10260"/>
                  <a:pt x="8384988" y="17316"/>
                  <a:pt x="8663038" y="0"/>
                </a:cubicBezTo>
                <a:cubicBezTo>
                  <a:pt x="8829443" y="-10945"/>
                  <a:pt x="9009208" y="142297"/>
                  <a:pt x="8975625" y="312587"/>
                </a:cubicBezTo>
                <a:cubicBezTo>
                  <a:pt x="9008685" y="560013"/>
                  <a:pt x="8921371" y="720536"/>
                  <a:pt x="8975625" y="857819"/>
                </a:cubicBezTo>
                <a:cubicBezTo>
                  <a:pt x="9029879" y="995102"/>
                  <a:pt x="8960103" y="1235927"/>
                  <a:pt x="8975625" y="1490289"/>
                </a:cubicBezTo>
                <a:cubicBezTo>
                  <a:pt x="8991147" y="1744651"/>
                  <a:pt x="8953869" y="1773437"/>
                  <a:pt x="8975625" y="1904666"/>
                </a:cubicBezTo>
                <a:cubicBezTo>
                  <a:pt x="8997381" y="2035895"/>
                  <a:pt x="8912205" y="2262496"/>
                  <a:pt x="8975625" y="2537135"/>
                </a:cubicBezTo>
                <a:cubicBezTo>
                  <a:pt x="9039045" y="2811774"/>
                  <a:pt x="8972746" y="2853812"/>
                  <a:pt x="8975625" y="2951512"/>
                </a:cubicBezTo>
                <a:cubicBezTo>
                  <a:pt x="8978504" y="3049212"/>
                  <a:pt x="8950024" y="3281517"/>
                  <a:pt x="8975625" y="3496744"/>
                </a:cubicBezTo>
                <a:cubicBezTo>
                  <a:pt x="9001226" y="3711971"/>
                  <a:pt x="8944248" y="3853810"/>
                  <a:pt x="8975625" y="3954739"/>
                </a:cubicBezTo>
                <a:cubicBezTo>
                  <a:pt x="9007002" y="4055668"/>
                  <a:pt x="8932404" y="4435314"/>
                  <a:pt x="8975625" y="4674446"/>
                </a:cubicBezTo>
                <a:cubicBezTo>
                  <a:pt x="8969735" y="4823971"/>
                  <a:pt x="8825290" y="4963177"/>
                  <a:pt x="8663038" y="4987033"/>
                </a:cubicBezTo>
                <a:cubicBezTo>
                  <a:pt x="8479272" y="4987897"/>
                  <a:pt x="8264565" y="4939101"/>
                  <a:pt x="8066577" y="4987033"/>
                </a:cubicBezTo>
                <a:cubicBezTo>
                  <a:pt x="7868589" y="5034965"/>
                  <a:pt x="7882936" y="4960224"/>
                  <a:pt x="7720630" y="4987033"/>
                </a:cubicBezTo>
                <a:cubicBezTo>
                  <a:pt x="7558324" y="5013842"/>
                  <a:pt x="7321696" y="4923030"/>
                  <a:pt x="6957160" y="4987033"/>
                </a:cubicBezTo>
                <a:cubicBezTo>
                  <a:pt x="6592624" y="5051036"/>
                  <a:pt x="6682530" y="4964870"/>
                  <a:pt x="6611213" y="4987033"/>
                </a:cubicBezTo>
                <a:cubicBezTo>
                  <a:pt x="6539896" y="5009196"/>
                  <a:pt x="6126878" y="4921964"/>
                  <a:pt x="5847743" y="4987033"/>
                </a:cubicBezTo>
                <a:cubicBezTo>
                  <a:pt x="5568608" y="5052102"/>
                  <a:pt x="5648178" y="4960160"/>
                  <a:pt x="5501796" y="4987033"/>
                </a:cubicBezTo>
                <a:cubicBezTo>
                  <a:pt x="5355414" y="5013906"/>
                  <a:pt x="4972226" y="4978784"/>
                  <a:pt x="4738326" y="4987033"/>
                </a:cubicBezTo>
                <a:cubicBezTo>
                  <a:pt x="4504426" y="4995282"/>
                  <a:pt x="4421546" y="4977392"/>
                  <a:pt x="4225370" y="4987033"/>
                </a:cubicBezTo>
                <a:cubicBezTo>
                  <a:pt x="4029194" y="4996674"/>
                  <a:pt x="3921501" y="4952948"/>
                  <a:pt x="3628909" y="4987033"/>
                </a:cubicBezTo>
                <a:cubicBezTo>
                  <a:pt x="3336317" y="5021118"/>
                  <a:pt x="3326792" y="4948371"/>
                  <a:pt x="3199457" y="4987033"/>
                </a:cubicBezTo>
                <a:cubicBezTo>
                  <a:pt x="3072122" y="5025695"/>
                  <a:pt x="2724993" y="4920349"/>
                  <a:pt x="2435987" y="4987033"/>
                </a:cubicBezTo>
                <a:cubicBezTo>
                  <a:pt x="2146981" y="5053717"/>
                  <a:pt x="2012596" y="4967765"/>
                  <a:pt x="1839527" y="4987033"/>
                </a:cubicBezTo>
                <a:cubicBezTo>
                  <a:pt x="1666458" y="5006301"/>
                  <a:pt x="1371034" y="4967008"/>
                  <a:pt x="1243066" y="4987033"/>
                </a:cubicBezTo>
                <a:cubicBezTo>
                  <a:pt x="1115098" y="5007058"/>
                  <a:pt x="716842" y="4975670"/>
                  <a:pt x="312587" y="4987033"/>
                </a:cubicBezTo>
                <a:cubicBezTo>
                  <a:pt x="182453" y="4970404"/>
                  <a:pt x="-4487" y="4842546"/>
                  <a:pt x="0" y="4674446"/>
                </a:cubicBezTo>
                <a:cubicBezTo>
                  <a:pt x="-39795" y="4486077"/>
                  <a:pt x="37581" y="4206258"/>
                  <a:pt x="0" y="4041976"/>
                </a:cubicBezTo>
                <a:cubicBezTo>
                  <a:pt x="-37581" y="3877694"/>
                  <a:pt x="19387" y="3728989"/>
                  <a:pt x="0" y="3540363"/>
                </a:cubicBezTo>
                <a:cubicBezTo>
                  <a:pt x="-19387" y="3351737"/>
                  <a:pt x="2717" y="3044221"/>
                  <a:pt x="0" y="2907893"/>
                </a:cubicBezTo>
                <a:cubicBezTo>
                  <a:pt x="-2717" y="2771565"/>
                  <a:pt x="47674" y="2498556"/>
                  <a:pt x="0" y="2319042"/>
                </a:cubicBezTo>
                <a:cubicBezTo>
                  <a:pt x="-47674" y="2139528"/>
                  <a:pt x="26516" y="1925177"/>
                  <a:pt x="0" y="1686573"/>
                </a:cubicBezTo>
                <a:cubicBezTo>
                  <a:pt x="-26516" y="1447969"/>
                  <a:pt x="64282" y="1378014"/>
                  <a:pt x="0" y="1141340"/>
                </a:cubicBezTo>
                <a:cubicBezTo>
                  <a:pt x="-64282" y="904666"/>
                  <a:pt x="69381" y="631205"/>
                  <a:pt x="0" y="31258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BE7492D-D99B-468E-BDAF-63969805D30D}"/>
              </a:ext>
            </a:extLst>
          </p:cNvPr>
          <p:cNvSpPr/>
          <p:nvPr/>
        </p:nvSpPr>
        <p:spPr>
          <a:xfrm>
            <a:off x="8486775" y="1814513"/>
            <a:ext cx="1360488" cy="4227512"/>
          </a:xfrm>
          <a:prstGeom prst="roundRect">
            <a:avLst>
              <a:gd name="adj" fmla="val 740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/>
              <a:t>CPU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FC53965-1149-405F-A831-448932447CB1}"/>
              </a:ext>
            </a:extLst>
          </p:cNvPr>
          <p:cNvSpPr/>
          <p:nvPr/>
        </p:nvSpPr>
        <p:spPr>
          <a:xfrm>
            <a:off x="1892300" y="1871663"/>
            <a:ext cx="4775200" cy="4305300"/>
          </a:xfrm>
          <a:prstGeom prst="roundRect">
            <a:avLst>
              <a:gd name="adj" fmla="val 649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Program + data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3093EC-0DC7-4DB2-9F7A-11D4B65050F5}"/>
              </a:ext>
            </a:extLst>
          </p:cNvPr>
          <p:cNvSpPr/>
          <p:nvPr/>
        </p:nvSpPr>
        <p:spPr>
          <a:xfrm>
            <a:off x="2505075" y="3829050"/>
            <a:ext cx="1625600" cy="84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function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2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1757DBD-7F9C-479C-84ED-60D3A2F657B8}"/>
              </a:ext>
            </a:extLst>
          </p:cNvPr>
          <p:cNvSpPr/>
          <p:nvPr/>
        </p:nvSpPr>
        <p:spPr>
          <a:xfrm flipH="1">
            <a:off x="6786563" y="2651125"/>
            <a:ext cx="1463675" cy="50482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Address bus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F7DDA808-2414-47BF-BE58-84C2C599476C}"/>
              </a:ext>
            </a:extLst>
          </p:cNvPr>
          <p:cNvSpPr/>
          <p:nvPr/>
        </p:nvSpPr>
        <p:spPr>
          <a:xfrm>
            <a:off x="6829425" y="4041775"/>
            <a:ext cx="1436688" cy="504825"/>
          </a:xfrm>
          <a:prstGeom prst="leftRightArrow">
            <a:avLst>
              <a:gd name="adj1" fmla="val 50000"/>
              <a:gd name="adj2" fmla="val 3579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Data bus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0A378B-E784-4E64-A8FC-DA1154D89932}"/>
              </a:ext>
            </a:extLst>
          </p:cNvPr>
          <p:cNvSpPr/>
          <p:nvPr/>
        </p:nvSpPr>
        <p:spPr>
          <a:xfrm>
            <a:off x="4668838" y="2617788"/>
            <a:ext cx="1625600" cy="84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Data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5F8F482-DBF2-45CE-9F71-B794B5FFF58C}"/>
              </a:ext>
            </a:extLst>
          </p:cNvPr>
          <p:cNvSpPr/>
          <p:nvPr/>
        </p:nvSpPr>
        <p:spPr>
          <a:xfrm>
            <a:off x="2120900" y="2644775"/>
            <a:ext cx="1625600" cy="84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function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8CD43EB-3E8F-403A-8D8C-6C7BF4207CB2}"/>
              </a:ext>
            </a:extLst>
          </p:cNvPr>
          <p:cNvSpPr/>
          <p:nvPr/>
        </p:nvSpPr>
        <p:spPr>
          <a:xfrm>
            <a:off x="2014538" y="5081588"/>
            <a:ext cx="1625600" cy="844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function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0AE9936-59FA-4DB8-AC45-6FC026BBDE04}"/>
              </a:ext>
            </a:extLst>
          </p:cNvPr>
          <p:cNvSpPr/>
          <p:nvPr/>
        </p:nvSpPr>
        <p:spPr>
          <a:xfrm>
            <a:off x="4700588" y="3959225"/>
            <a:ext cx="1625600" cy="84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Data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2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CD984C1-0DC9-4CC1-A299-C8D275B13FD1}"/>
              </a:ext>
            </a:extLst>
          </p:cNvPr>
          <p:cNvSpPr/>
          <p:nvPr/>
        </p:nvSpPr>
        <p:spPr>
          <a:xfrm>
            <a:off x="4297363" y="5159375"/>
            <a:ext cx="1625600" cy="84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Data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43674-E95E-4342-85A0-B59D8FF0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ปัญหาที่พบในภาษาเชิงโครงสร้าง</a:t>
            </a:r>
          </a:p>
        </p:txBody>
      </p:sp>
      <p:sp>
        <p:nvSpPr>
          <p:cNvPr id="17411" name="Picture 2">
            <a:extLst>
              <a:ext uri="{FF2B5EF4-FFF2-40B4-BE49-F238E27FC236}">
                <a16:creationId xmlns:a16="http://schemas.microsoft.com/office/drawing/2014/main" id="{EEA47A47-491B-4EE1-AEF2-6262FB0CCC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82888" y="1916113"/>
            <a:ext cx="6707187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F08B01-80BF-4045-AE51-40398C859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6B96C-9E46-4FA8-A025-4D1BD56D5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72A4E2-20FF-4031-88C9-D0F4FDBAB8F8}" type="slidenum">
              <a:rPr lang="ko-KR" altLang="en-US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CAE9D6B-DB15-45A4-81DC-F57FB83DC906}"/>
              </a:ext>
            </a:extLst>
          </p:cNvPr>
          <p:cNvSpPr/>
          <p:nvPr/>
        </p:nvSpPr>
        <p:spPr>
          <a:xfrm>
            <a:off x="1981200" y="1268413"/>
            <a:ext cx="8362950" cy="4824412"/>
          </a:xfrm>
          <a:custGeom>
            <a:avLst/>
            <a:gdLst>
              <a:gd name="connsiteX0" fmla="*/ 0 w 8363272"/>
              <a:gd name="connsiteY0" fmla="*/ 804105 h 4824536"/>
              <a:gd name="connsiteX1" fmla="*/ 804105 w 8363272"/>
              <a:gd name="connsiteY1" fmla="*/ 0 h 4824536"/>
              <a:gd name="connsiteX2" fmla="*/ 1164375 w 8363272"/>
              <a:gd name="connsiteY2" fmla="*/ 0 h 4824536"/>
              <a:gd name="connsiteX3" fmla="*/ 1794847 w 8363272"/>
              <a:gd name="connsiteY3" fmla="*/ 0 h 4824536"/>
              <a:gd name="connsiteX4" fmla="*/ 2290219 w 8363272"/>
              <a:gd name="connsiteY4" fmla="*/ 0 h 4824536"/>
              <a:gd name="connsiteX5" fmla="*/ 2853140 w 8363272"/>
              <a:gd name="connsiteY5" fmla="*/ 0 h 4824536"/>
              <a:gd name="connsiteX6" fmla="*/ 3551164 w 8363272"/>
              <a:gd name="connsiteY6" fmla="*/ 0 h 4824536"/>
              <a:gd name="connsiteX7" fmla="*/ 4046535 w 8363272"/>
              <a:gd name="connsiteY7" fmla="*/ 0 h 4824536"/>
              <a:gd name="connsiteX8" fmla="*/ 4406805 w 8363272"/>
              <a:gd name="connsiteY8" fmla="*/ 0 h 4824536"/>
              <a:gd name="connsiteX9" fmla="*/ 4969727 w 8363272"/>
              <a:gd name="connsiteY9" fmla="*/ 0 h 4824536"/>
              <a:gd name="connsiteX10" fmla="*/ 5397547 w 8363272"/>
              <a:gd name="connsiteY10" fmla="*/ 0 h 4824536"/>
              <a:gd name="connsiteX11" fmla="*/ 5757817 w 8363272"/>
              <a:gd name="connsiteY11" fmla="*/ 0 h 4824536"/>
              <a:gd name="connsiteX12" fmla="*/ 6118087 w 8363272"/>
              <a:gd name="connsiteY12" fmla="*/ 0 h 4824536"/>
              <a:gd name="connsiteX13" fmla="*/ 6478357 w 8363272"/>
              <a:gd name="connsiteY13" fmla="*/ 0 h 4824536"/>
              <a:gd name="connsiteX14" fmla="*/ 7559167 w 8363272"/>
              <a:gd name="connsiteY14" fmla="*/ 0 h 4824536"/>
              <a:gd name="connsiteX15" fmla="*/ 8363272 w 8363272"/>
              <a:gd name="connsiteY15" fmla="*/ 804105 h 4824536"/>
              <a:gd name="connsiteX16" fmla="*/ 8363272 w 8363272"/>
              <a:gd name="connsiteY16" fmla="*/ 1340159 h 4824536"/>
              <a:gd name="connsiteX17" fmla="*/ 8363272 w 8363272"/>
              <a:gd name="connsiteY17" fmla="*/ 1811887 h 4824536"/>
              <a:gd name="connsiteX18" fmla="*/ 8363272 w 8363272"/>
              <a:gd name="connsiteY18" fmla="*/ 2315778 h 4824536"/>
              <a:gd name="connsiteX19" fmla="*/ 8363272 w 8363272"/>
              <a:gd name="connsiteY19" fmla="*/ 2883996 h 4824536"/>
              <a:gd name="connsiteX20" fmla="*/ 8363272 w 8363272"/>
              <a:gd name="connsiteY20" fmla="*/ 3355724 h 4824536"/>
              <a:gd name="connsiteX21" fmla="*/ 8363272 w 8363272"/>
              <a:gd name="connsiteY21" fmla="*/ 4020431 h 4824536"/>
              <a:gd name="connsiteX22" fmla="*/ 7559167 w 8363272"/>
              <a:gd name="connsiteY22" fmla="*/ 4824536 h 4824536"/>
              <a:gd name="connsiteX23" fmla="*/ 7131346 w 8363272"/>
              <a:gd name="connsiteY23" fmla="*/ 4824536 h 4824536"/>
              <a:gd name="connsiteX24" fmla="*/ 6703526 w 8363272"/>
              <a:gd name="connsiteY24" fmla="*/ 4824536 h 4824536"/>
              <a:gd name="connsiteX25" fmla="*/ 6275705 w 8363272"/>
              <a:gd name="connsiteY25" fmla="*/ 4824536 h 4824536"/>
              <a:gd name="connsiteX26" fmla="*/ 5915435 w 8363272"/>
              <a:gd name="connsiteY26" fmla="*/ 4824536 h 4824536"/>
              <a:gd name="connsiteX27" fmla="*/ 5284963 w 8363272"/>
              <a:gd name="connsiteY27" fmla="*/ 4824536 h 4824536"/>
              <a:gd name="connsiteX28" fmla="*/ 4654490 w 8363272"/>
              <a:gd name="connsiteY28" fmla="*/ 4824536 h 4824536"/>
              <a:gd name="connsiteX29" fmla="*/ 3956467 w 8363272"/>
              <a:gd name="connsiteY29" fmla="*/ 4824536 h 4824536"/>
              <a:gd name="connsiteX30" fmla="*/ 3258444 w 8363272"/>
              <a:gd name="connsiteY30" fmla="*/ 4824536 h 4824536"/>
              <a:gd name="connsiteX31" fmla="*/ 2830624 w 8363272"/>
              <a:gd name="connsiteY31" fmla="*/ 4824536 h 4824536"/>
              <a:gd name="connsiteX32" fmla="*/ 2470354 w 8363272"/>
              <a:gd name="connsiteY32" fmla="*/ 4824536 h 4824536"/>
              <a:gd name="connsiteX33" fmla="*/ 2042533 w 8363272"/>
              <a:gd name="connsiteY33" fmla="*/ 4824536 h 4824536"/>
              <a:gd name="connsiteX34" fmla="*/ 1479611 w 8363272"/>
              <a:gd name="connsiteY34" fmla="*/ 4824536 h 4824536"/>
              <a:gd name="connsiteX35" fmla="*/ 804105 w 8363272"/>
              <a:gd name="connsiteY35" fmla="*/ 4824536 h 4824536"/>
              <a:gd name="connsiteX36" fmla="*/ 0 w 8363272"/>
              <a:gd name="connsiteY36" fmla="*/ 4020431 h 4824536"/>
              <a:gd name="connsiteX37" fmla="*/ 0 w 8363272"/>
              <a:gd name="connsiteY37" fmla="*/ 3580866 h 4824536"/>
              <a:gd name="connsiteX38" fmla="*/ 0 w 8363272"/>
              <a:gd name="connsiteY38" fmla="*/ 3109139 h 4824536"/>
              <a:gd name="connsiteX39" fmla="*/ 0 w 8363272"/>
              <a:gd name="connsiteY39" fmla="*/ 2540921 h 4824536"/>
              <a:gd name="connsiteX40" fmla="*/ 0 w 8363272"/>
              <a:gd name="connsiteY40" fmla="*/ 2037030 h 4824536"/>
              <a:gd name="connsiteX41" fmla="*/ 0 w 8363272"/>
              <a:gd name="connsiteY41" fmla="*/ 1597465 h 4824536"/>
              <a:gd name="connsiteX42" fmla="*/ 0 w 8363272"/>
              <a:gd name="connsiteY42" fmla="*/ 804105 h 482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363272" h="4824536" extrusionOk="0">
                <a:moveTo>
                  <a:pt x="0" y="804105"/>
                </a:moveTo>
                <a:cubicBezTo>
                  <a:pt x="-120133" y="331168"/>
                  <a:pt x="394145" y="44050"/>
                  <a:pt x="804105" y="0"/>
                </a:cubicBezTo>
                <a:cubicBezTo>
                  <a:pt x="892591" y="-33642"/>
                  <a:pt x="1086521" y="37424"/>
                  <a:pt x="1164375" y="0"/>
                </a:cubicBezTo>
                <a:cubicBezTo>
                  <a:pt x="1242229" y="-37424"/>
                  <a:pt x="1630637" y="50218"/>
                  <a:pt x="1794847" y="0"/>
                </a:cubicBezTo>
                <a:cubicBezTo>
                  <a:pt x="1959057" y="-50218"/>
                  <a:pt x="2164639" y="25886"/>
                  <a:pt x="2290219" y="0"/>
                </a:cubicBezTo>
                <a:cubicBezTo>
                  <a:pt x="2415799" y="-25886"/>
                  <a:pt x="2602029" y="48179"/>
                  <a:pt x="2853140" y="0"/>
                </a:cubicBezTo>
                <a:cubicBezTo>
                  <a:pt x="3104251" y="-48179"/>
                  <a:pt x="3256225" y="38910"/>
                  <a:pt x="3551164" y="0"/>
                </a:cubicBezTo>
                <a:cubicBezTo>
                  <a:pt x="3846103" y="-38910"/>
                  <a:pt x="3938001" y="31818"/>
                  <a:pt x="4046535" y="0"/>
                </a:cubicBezTo>
                <a:cubicBezTo>
                  <a:pt x="4155069" y="-31818"/>
                  <a:pt x="4303191" y="29500"/>
                  <a:pt x="4406805" y="0"/>
                </a:cubicBezTo>
                <a:cubicBezTo>
                  <a:pt x="4510419" y="-29500"/>
                  <a:pt x="4798287" y="41722"/>
                  <a:pt x="4969727" y="0"/>
                </a:cubicBezTo>
                <a:cubicBezTo>
                  <a:pt x="5141167" y="-41722"/>
                  <a:pt x="5204725" y="50495"/>
                  <a:pt x="5397547" y="0"/>
                </a:cubicBezTo>
                <a:cubicBezTo>
                  <a:pt x="5590369" y="-50495"/>
                  <a:pt x="5579513" y="38197"/>
                  <a:pt x="5757817" y="0"/>
                </a:cubicBezTo>
                <a:cubicBezTo>
                  <a:pt x="5936121" y="-38197"/>
                  <a:pt x="5970350" y="13316"/>
                  <a:pt x="6118087" y="0"/>
                </a:cubicBezTo>
                <a:cubicBezTo>
                  <a:pt x="6265824" y="-13316"/>
                  <a:pt x="6390161" y="23907"/>
                  <a:pt x="6478357" y="0"/>
                </a:cubicBezTo>
                <a:cubicBezTo>
                  <a:pt x="6566553" y="-23907"/>
                  <a:pt x="7212173" y="108990"/>
                  <a:pt x="7559167" y="0"/>
                </a:cubicBezTo>
                <a:cubicBezTo>
                  <a:pt x="7963737" y="31961"/>
                  <a:pt x="8436812" y="450108"/>
                  <a:pt x="8363272" y="804105"/>
                </a:cubicBezTo>
                <a:cubicBezTo>
                  <a:pt x="8418711" y="1055900"/>
                  <a:pt x="8323377" y="1203816"/>
                  <a:pt x="8363272" y="1340159"/>
                </a:cubicBezTo>
                <a:cubicBezTo>
                  <a:pt x="8403167" y="1476502"/>
                  <a:pt x="8355099" y="1622402"/>
                  <a:pt x="8363272" y="1811887"/>
                </a:cubicBezTo>
                <a:cubicBezTo>
                  <a:pt x="8371445" y="2001372"/>
                  <a:pt x="8307859" y="2070547"/>
                  <a:pt x="8363272" y="2315778"/>
                </a:cubicBezTo>
                <a:cubicBezTo>
                  <a:pt x="8418685" y="2561009"/>
                  <a:pt x="8316772" y="2761905"/>
                  <a:pt x="8363272" y="2883996"/>
                </a:cubicBezTo>
                <a:cubicBezTo>
                  <a:pt x="8409772" y="3006087"/>
                  <a:pt x="8344992" y="3195466"/>
                  <a:pt x="8363272" y="3355724"/>
                </a:cubicBezTo>
                <a:cubicBezTo>
                  <a:pt x="8381552" y="3515982"/>
                  <a:pt x="8323170" y="3851465"/>
                  <a:pt x="8363272" y="4020431"/>
                </a:cubicBezTo>
                <a:cubicBezTo>
                  <a:pt x="8362657" y="4424736"/>
                  <a:pt x="8107755" y="4832716"/>
                  <a:pt x="7559167" y="4824536"/>
                </a:cubicBezTo>
                <a:cubicBezTo>
                  <a:pt x="7391795" y="4862833"/>
                  <a:pt x="7274206" y="4793140"/>
                  <a:pt x="7131346" y="4824536"/>
                </a:cubicBezTo>
                <a:cubicBezTo>
                  <a:pt x="6988486" y="4855932"/>
                  <a:pt x="6811600" y="4810840"/>
                  <a:pt x="6703526" y="4824536"/>
                </a:cubicBezTo>
                <a:cubicBezTo>
                  <a:pt x="6595452" y="4838232"/>
                  <a:pt x="6446218" y="4780980"/>
                  <a:pt x="6275705" y="4824536"/>
                </a:cubicBezTo>
                <a:cubicBezTo>
                  <a:pt x="6105192" y="4868092"/>
                  <a:pt x="6080546" y="4818682"/>
                  <a:pt x="5915435" y="4824536"/>
                </a:cubicBezTo>
                <a:cubicBezTo>
                  <a:pt x="5750324" y="4830390"/>
                  <a:pt x="5577609" y="4792958"/>
                  <a:pt x="5284963" y="4824536"/>
                </a:cubicBezTo>
                <a:cubicBezTo>
                  <a:pt x="4992317" y="4856114"/>
                  <a:pt x="4940201" y="4800388"/>
                  <a:pt x="4654490" y="4824536"/>
                </a:cubicBezTo>
                <a:cubicBezTo>
                  <a:pt x="4368779" y="4848684"/>
                  <a:pt x="4216638" y="4787558"/>
                  <a:pt x="3956467" y="4824536"/>
                </a:cubicBezTo>
                <a:cubicBezTo>
                  <a:pt x="3696296" y="4861514"/>
                  <a:pt x="3571530" y="4788135"/>
                  <a:pt x="3258444" y="4824536"/>
                </a:cubicBezTo>
                <a:cubicBezTo>
                  <a:pt x="2945358" y="4860937"/>
                  <a:pt x="2944385" y="4809199"/>
                  <a:pt x="2830624" y="4824536"/>
                </a:cubicBezTo>
                <a:cubicBezTo>
                  <a:pt x="2716863" y="4839873"/>
                  <a:pt x="2600973" y="4794473"/>
                  <a:pt x="2470354" y="4824536"/>
                </a:cubicBezTo>
                <a:cubicBezTo>
                  <a:pt x="2339735" y="4854599"/>
                  <a:pt x="2186700" y="4822825"/>
                  <a:pt x="2042533" y="4824536"/>
                </a:cubicBezTo>
                <a:cubicBezTo>
                  <a:pt x="1898366" y="4826247"/>
                  <a:pt x="1622507" y="4802556"/>
                  <a:pt x="1479611" y="4824536"/>
                </a:cubicBezTo>
                <a:cubicBezTo>
                  <a:pt x="1336715" y="4846516"/>
                  <a:pt x="994274" y="4816032"/>
                  <a:pt x="804105" y="4824536"/>
                </a:cubicBezTo>
                <a:cubicBezTo>
                  <a:pt x="392387" y="4789475"/>
                  <a:pt x="-107017" y="4430975"/>
                  <a:pt x="0" y="4020431"/>
                </a:cubicBezTo>
                <a:cubicBezTo>
                  <a:pt x="-31022" y="3919177"/>
                  <a:pt x="52425" y="3767134"/>
                  <a:pt x="0" y="3580866"/>
                </a:cubicBezTo>
                <a:cubicBezTo>
                  <a:pt x="-52425" y="3394599"/>
                  <a:pt x="458" y="3213265"/>
                  <a:pt x="0" y="3109139"/>
                </a:cubicBezTo>
                <a:cubicBezTo>
                  <a:pt x="-458" y="3005013"/>
                  <a:pt x="54625" y="2694739"/>
                  <a:pt x="0" y="2540921"/>
                </a:cubicBezTo>
                <a:cubicBezTo>
                  <a:pt x="-54625" y="2387103"/>
                  <a:pt x="27156" y="2140334"/>
                  <a:pt x="0" y="2037030"/>
                </a:cubicBezTo>
                <a:cubicBezTo>
                  <a:pt x="-27156" y="1933726"/>
                  <a:pt x="47193" y="1803990"/>
                  <a:pt x="0" y="1597465"/>
                </a:cubicBezTo>
                <a:cubicBezTo>
                  <a:pt x="-47193" y="1390941"/>
                  <a:pt x="86576" y="1177575"/>
                  <a:pt x="0" y="804105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DAEBBD9-A37C-477F-B5E8-64B2E4A9A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1916833"/>
            <a:ext cx="6706780" cy="398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7A29-9712-45E4-8647-FA461545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Output 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ของโปรแกรมนี้คือ?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62B6D-E5C1-4CAA-9140-D287759B9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1CD0A-BB8B-4BC1-B3C8-D113B167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710E99-4623-40EA-A78D-6103D968A308}" type="slidenum">
              <a:rPr lang="ko-KR" altLang="en-US"/>
              <a:pPr>
                <a:defRPr/>
              </a:pPr>
              <a:t>27</a:t>
            </a:fld>
            <a:endParaRPr lang="en-US" altLang="ko-KR"/>
          </a:p>
        </p:txBody>
      </p:sp>
      <p:pic>
        <p:nvPicPr>
          <p:cNvPr id="17" name="รูปภาพ 16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2EBF1C0-6A7E-3E26-76BF-7139B916D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1279"/>
            <a:ext cx="5639172" cy="498507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9294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CDDCFC5-325B-4727-989E-A7F25304B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1" y="2348880"/>
            <a:ext cx="3735323" cy="3212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14AFE-4F0B-48F8-997C-93345415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ปัญหาที่พบในภาษาเชิงโครงสร้าง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DCD86759-7783-46C8-BB36-C6CACB7E0C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th-TH" altLang="en-US" sz="4400" b="1" dirty="0">
                <a:solidFill>
                  <a:srgbClr val="3333FF"/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ข้อมูลที่ไม่ได้กำหนดค่าเริ่มต้น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th-TH" altLang="en-US" sz="4400" b="1" dirty="0">
              <a:solidFill>
                <a:srgbClr val="3333FF"/>
              </a:solidFill>
              <a:latin typeface="TH Baijam" panose="02000506000000020004" pitchFamily="2" charset="-34"/>
              <a:cs typeface="TH Baijam" panose="02000506000000020004" pitchFamily="2" charset="-34"/>
            </a:endParaRPr>
          </a:p>
        </p:txBody>
      </p:sp>
      <p:sp>
        <p:nvSpPr>
          <p:cNvPr id="18436" name="TextBox 3">
            <a:extLst>
              <a:ext uri="{FF2B5EF4-FFF2-40B4-BE49-F238E27FC236}">
                <a16:creationId xmlns:a16="http://schemas.microsoft.com/office/drawing/2014/main" id="{37AE78C2-ED6D-408E-A378-1E44C5199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418" y="2388878"/>
            <a:ext cx="373538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k;</a:t>
            </a:r>
          </a:p>
          <a:p>
            <a:pPr eaLnBrk="1" hangingPunct="1"/>
            <a:endParaRPr lang="en-US" alt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(“%</a:t>
            </a:r>
            <a:r>
              <a:rPr lang="en-US" alt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d”,k</a:t>
            </a: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th-TH" altLang="en-US" sz="2800" b="1" dirty="0">
              <a:latin typeface="Courier New" panose="020703090202050204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B3D8E-E14A-45AC-A082-C9DDB6C6F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66624-2313-4587-B1C8-864D0FA1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7C0918-F1FF-4A46-80BD-FBD26E46D084}" type="slidenum">
              <a:rPr lang="ko-KR" altLang="en-US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18439" name="Picture 6">
            <a:extLst>
              <a:ext uri="{FF2B5EF4-FFF2-40B4-BE49-F238E27FC236}">
                <a16:creationId xmlns:a16="http://schemas.microsoft.com/office/drawing/2014/main" id="{6F1FA9E3-3A78-4CB2-9918-8BA95357B1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16725" y="2349500"/>
            <a:ext cx="3735388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D74E47-1E0E-4515-8E2A-6A40AA1A3425}"/>
              </a:ext>
            </a:extLst>
          </p:cNvPr>
          <p:cNvSpPr/>
          <p:nvPr/>
        </p:nvSpPr>
        <p:spPr>
          <a:xfrm>
            <a:off x="3216275" y="4149725"/>
            <a:ext cx="2663825" cy="1976438"/>
          </a:xfrm>
          <a:custGeom>
            <a:avLst/>
            <a:gdLst>
              <a:gd name="connsiteX0" fmla="*/ 0 w 2664296"/>
              <a:gd name="connsiteY0" fmla="*/ 329520 h 1977083"/>
              <a:gd name="connsiteX1" fmla="*/ 329520 w 2664296"/>
              <a:gd name="connsiteY1" fmla="*/ 0 h 1977083"/>
              <a:gd name="connsiteX2" fmla="*/ 830834 w 2664296"/>
              <a:gd name="connsiteY2" fmla="*/ 0 h 1977083"/>
              <a:gd name="connsiteX3" fmla="*/ 1312095 w 2664296"/>
              <a:gd name="connsiteY3" fmla="*/ 0 h 1977083"/>
              <a:gd name="connsiteX4" fmla="*/ 1773304 w 2664296"/>
              <a:gd name="connsiteY4" fmla="*/ 0 h 1977083"/>
              <a:gd name="connsiteX5" fmla="*/ 2334776 w 2664296"/>
              <a:gd name="connsiteY5" fmla="*/ 0 h 1977083"/>
              <a:gd name="connsiteX6" fmla="*/ 2664296 w 2664296"/>
              <a:gd name="connsiteY6" fmla="*/ 329520 h 1977083"/>
              <a:gd name="connsiteX7" fmla="*/ 2664296 w 2664296"/>
              <a:gd name="connsiteY7" fmla="*/ 768868 h 1977083"/>
              <a:gd name="connsiteX8" fmla="*/ 2664296 w 2664296"/>
              <a:gd name="connsiteY8" fmla="*/ 1208215 h 1977083"/>
              <a:gd name="connsiteX9" fmla="*/ 2664296 w 2664296"/>
              <a:gd name="connsiteY9" fmla="*/ 1647563 h 1977083"/>
              <a:gd name="connsiteX10" fmla="*/ 2334776 w 2664296"/>
              <a:gd name="connsiteY10" fmla="*/ 1977083 h 1977083"/>
              <a:gd name="connsiteX11" fmla="*/ 1853515 w 2664296"/>
              <a:gd name="connsiteY11" fmla="*/ 1977083 h 1977083"/>
              <a:gd name="connsiteX12" fmla="*/ 1352201 w 2664296"/>
              <a:gd name="connsiteY12" fmla="*/ 1977083 h 1977083"/>
              <a:gd name="connsiteX13" fmla="*/ 830834 w 2664296"/>
              <a:gd name="connsiteY13" fmla="*/ 1977083 h 1977083"/>
              <a:gd name="connsiteX14" fmla="*/ 329520 w 2664296"/>
              <a:gd name="connsiteY14" fmla="*/ 1977083 h 1977083"/>
              <a:gd name="connsiteX15" fmla="*/ 0 w 2664296"/>
              <a:gd name="connsiteY15" fmla="*/ 1647563 h 1977083"/>
              <a:gd name="connsiteX16" fmla="*/ 0 w 2664296"/>
              <a:gd name="connsiteY16" fmla="*/ 1181854 h 1977083"/>
              <a:gd name="connsiteX17" fmla="*/ 0 w 2664296"/>
              <a:gd name="connsiteY17" fmla="*/ 755687 h 1977083"/>
              <a:gd name="connsiteX18" fmla="*/ 0 w 2664296"/>
              <a:gd name="connsiteY18" fmla="*/ 329520 h 1977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64296" h="1977083" fill="none" extrusionOk="0">
                <a:moveTo>
                  <a:pt x="0" y="329520"/>
                </a:moveTo>
                <a:cubicBezTo>
                  <a:pt x="-10312" y="184643"/>
                  <a:pt x="154520" y="3479"/>
                  <a:pt x="329520" y="0"/>
                </a:cubicBezTo>
                <a:cubicBezTo>
                  <a:pt x="479715" y="-15476"/>
                  <a:pt x="697260" y="4814"/>
                  <a:pt x="830834" y="0"/>
                </a:cubicBezTo>
                <a:cubicBezTo>
                  <a:pt x="964408" y="-4814"/>
                  <a:pt x="1146154" y="22512"/>
                  <a:pt x="1312095" y="0"/>
                </a:cubicBezTo>
                <a:cubicBezTo>
                  <a:pt x="1478036" y="-22512"/>
                  <a:pt x="1676908" y="47314"/>
                  <a:pt x="1773304" y="0"/>
                </a:cubicBezTo>
                <a:cubicBezTo>
                  <a:pt x="1869700" y="-47314"/>
                  <a:pt x="2114820" y="48855"/>
                  <a:pt x="2334776" y="0"/>
                </a:cubicBezTo>
                <a:cubicBezTo>
                  <a:pt x="2518590" y="39267"/>
                  <a:pt x="2667717" y="144698"/>
                  <a:pt x="2664296" y="329520"/>
                </a:cubicBezTo>
                <a:cubicBezTo>
                  <a:pt x="2680424" y="489496"/>
                  <a:pt x="2632972" y="601130"/>
                  <a:pt x="2664296" y="768868"/>
                </a:cubicBezTo>
                <a:cubicBezTo>
                  <a:pt x="2695620" y="936606"/>
                  <a:pt x="2657195" y="1056568"/>
                  <a:pt x="2664296" y="1208215"/>
                </a:cubicBezTo>
                <a:cubicBezTo>
                  <a:pt x="2671397" y="1359862"/>
                  <a:pt x="2620657" y="1508182"/>
                  <a:pt x="2664296" y="1647563"/>
                </a:cubicBezTo>
                <a:cubicBezTo>
                  <a:pt x="2686560" y="1798259"/>
                  <a:pt x="2478949" y="1952891"/>
                  <a:pt x="2334776" y="1977083"/>
                </a:cubicBezTo>
                <a:cubicBezTo>
                  <a:pt x="2217799" y="2007010"/>
                  <a:pt x="2084123" y="1972028"/>
                  <a:pt x="1853515" y="1977083"/>
                </a:cubicBezTo>
                <a:cubicBezTo>
                  <a:pt x="1622907" y="1982138"/>
                  <a:pt x="1595057" y="1918307"/>
                  <a:pt x="1352201" y="1977083"/>
                </a:cubicBezTo>
                <a:cubicBezTo>
                  <a:pt x="1109345" y="2035859"/>
                  <a:pt x="1051153" y="1953738"/>
                  <a:pt x="830834" y="1977083"/>
                </a:cubicBezTo>
                <a:cubicBezTo>
                  <a:pt x="610515" y="2000428"/>
                  <a:pt x="524240" y="1948209"/>
                  <a:pt x="329520" y="1977083"/>
                </a:cubicBezTo>
                <a:cubicBezTo>
                  <a:pt x="94183" y="1983839"/>
                  <a:pt x="41998" y="1797175"/>
                  <a:pt x="0" y="1647563"/>
                </a:cubicBezTo>
                <a:cubicBezTo>
                  <a:pt x="-33187" y="1440976"/>
                  <a:pt x="49229" y="1346688"/>
                  <a:pt x="0" y="1181854"/>
                </a:cubicBezTo>
                <a:cubicBezTo>
                  <a:pt x="-49229" y="1017020"/>
                  <a:pt x="19604" y="952892"/>
                  <a:pt x="0" y="755687"/>
                </a:cubicBezTo>
                <a:cubicBezTo>
                  <a:pt x="-19604" y="558482"/>
                  <a:pt x="24864" y="494704"/>
                  <a:pt x="0" y="329520"/>
                </a:cubicBezTo>
                <a:close/>
              </a:path>
              <a:path w="2664296" h="1977083" stroke="0" extrusionOk="0">
                <a:moveTo>
                  <a:pt x="0" y="329520"/>
                </a:moveTo>
                <a:cubicBezTo>
                  <a:pt x="32958" y="167351"/>
                  <a:pt x="185170" y="4923"/>
                  <a:pt x="329520" y="0"/>
                </a:cubicBezTo>
                <a:cubicBezTo>
                  <a:pt x="442075" y="-25781"/>
                  <a:pt x="605595" y="39907"/>
                  <a:pt x="830834" y="0"/>
                </a:cubicBezTo>
                <a:cubicBezTo>
                  <a:pt x="1056073" y="-39907"/>
                  <a:pt x="1174322" y="17394"/>
                  <a:pt x="1312095" y="0"/>
                </a:cubicBezTo>
                <a:cubicBezTo>
                  <a:pt x="1449868" y="-17394"/>
                  <a:pt x="1678504" y="25200"/>
                  <a:pt x="1773304" y="0"/>
                </a:cubicBezTo>
                <a:cubicBezTo>
                  <a:pt x="1868104" y="-25200"/>
                  <a:pt x="2213317" y="61805"/>
                  <a:pt x="2334776" y="0"/>
                </a:cubicBezTo>
                <a:cubicBezTo>
                  <a:pt x="2511963" y="-1438"/>
                  <a:pt x="2673225" y="136705"/>
                  <a:pt x="2664296" y="329520"/>
                </a:cubicBezTo>
                <a:cubicBezTo>
                  <a:pt x="2680258" y="514448"/>
                  <a:pt x="2651214" y="576381"/>
                  <a:pt x="2664296" y="742507"/>
                </a:cubicBezTo>
                <a:cubicBezTo>
                  <a:pt x="2677378" y="908633"/>
                  <a:pt x="2642791" y="1035938"/>
                  <a:pt x="2664296" y="1155494"/>
                </a:cubicBezTo>
                <a:cubicBezTo>
                  <a:pt x="2685801" y="1275050"/>
                  <a:pt x="2632262" y="1412396"/>
                  <a:pt x="2664296" y="1647563"/>
                </a:cubicBezTo>
                <a:cubicBezTo>
                  <a:pt x="2660802" y="1825769"/>
                  <a:pt x="2518851" y="1988471"/>
                  <a:pt x="2334776" y="1977083"/>
                </a:cubicBezTo>
                <a:cubicBezTo>
                  <a:pt x="2239105" y="1986493"/>
                  <a:pt x="2090072" y="1944604"/>
                  <a:pt x="1893620" y="1977083"/>
                </a:cubicBezTo>
                <a:cubicBezTo>
                  <a:pt x="1697168" y="2009562"/>
                  <a:pt x="1556312" y="1922535"/>
                  <a:pt x="1372253" y="1977083"/>
                </a:cubicBezTo>
                <a:cubicBezTo>
                  <a:pt x="1188194" y="2031631"/>
                  <a:pt x="1072177" y="1943256"/>
                  <a:pt x="931097" y="1977083"/>
                </a:cubicBezTo>
                <a:cubicBezTo>
                  <a:pt x="790017" y="2010910"/>
                  <a:pt x="514317" y="1936943"/>
                  <a:pt x="329520" y="1977083"/>
                </a:cubicBezTo>
                <a:cubicBezTo>
                  <a:pt x="140022" y="1995757"/>
                  <a:pt x="5885" y="1845353"/>
                  <a:pt x="0" y="1647563"/>
                </a:cubicBezTo>
                <a:cubicBezTo>
                  <a:pt x="-9985" y="1441610"/>
                  <a:pt x="38376" y="1385718"/>
                  <a:pt x="0" y="1221396"/>
                </a:cubicBezTo>
                <a:cubicBezTo>
                  <a:pt x="-38376" y="1057074"/>
                  <a:pt x="51056" y="912316"/>
                  <a:pt x="0" y="768868"/>
                </a:cubicBezTo>
                <a:cubicBezTo>
                  <a:pt x="-51056" y="625420"/>
                  <a:pt x="3838" y="435556"/>
                  <a:pt x="0" y="329520"/>
                </a:cubicBezTo>
                <a:close/>
              </a:path>
            </a:pathLst>
          </a:cu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Memory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CF118E-7CCA-4050-9E7D-174F8D8D8CD1}"/>
              </a:ext>
            </a:extLst>
          </p:cNvPr>
          <p:cNvSpPr/>
          <p:nvPr/>
        </p:nvSpPr>
        <p:spPr>
          <a:xfrm>
            <a:off x="3719513" y="5157788"/>
            <a:ext cx="1655762" cy="503237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unknow</a:t>
            </a:r>
          </a:p>
        </p:txBody>
      </p:sp>
      <p:sp>
        <p:nvSpPr>
          <p:cNvPr id="18442" name="TextBox 9">
            <a:extLst>
              <a:ext uri="{FF2B5EF4-FFF2-40B4-BE49-F238E27FC236}">
                <a16:creationId xmlns:a16="http://schemas.microsoft.com/office/drawing/2014/main" id="{53C4586F-EB1D-4EF9-A47F-702C0841E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575" y="5143500"/>
            <a:ext cx="2889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6B90A9-EBE8-4BCC-82BF-B3308F3C76DC}"/>
              </a:ext>
            </a:extLst>
          </p:cNvPr>
          <p:cNvCxnSpPr>
            <a:cxnSpLocks/>
          </p:cNvCxnSpPr>
          <p:nvPr/>
        </p:nvCxnSpPr>
        <p:spPr>
          <a:xfrm flipV="1">
            <a:off x="5222875" y="3101975"/>
            <a:ext cx="2025650" cy="2155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444" name="TextBox 13">
            <a:extLst>
              <a:ext uri="{FF2B5EF4-FFF2-40B4-BE49-F238E27FC236}">
                <a16:creationId xmlns:a16="http://schemas.microsoft.com/office/drawing/2014/main" id="{6023B87D-CAD7-421C-8520-D6125519C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8363" y="2794000"/>
            <a:ext cx="1685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66FF66"/>
                </a:solidFill>
                <a:latin typeface="Consolas" panose="020B0609020204030204" pitchFamily="49" charset="0"/>
              </a:rPr>
              <a:t>87F42A%5#5@8@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45DD-6A27-4C66-96B7-08222D53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ปัญหาที่พบในภาษาเชิงโครงสร้าง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705E3037-B9D1-45E8-8DED-3DE1B61D53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2900" y="1825625"/>
            <a:ext cx="6362700" cy="4351338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th-TH" altLang="en-US" sz="4400" b="1" dirty="0">
                <a:solidFill>
                  <a:srgbClr val="3333FF"/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การจองและคืนทรัพยากร</a:t>
            </a:r>
          </a:p>
          <a:p>
            <a:pPr marL="971550" lvl="1" indent="-571500">
              <a:buFont typeface="Courier New" panose="02070309020205020404" pitchFamily="49" charset="0"/>
              <a:buChar char="o"/>
            </a:pPr>
            <a:r>
              <a:rPr lang="en-US" altLang="en-US" sz="4000" b="1" dirty="0">
                <a:solidFill>
                  <a:schemeClr val="accent4">
                    <a:lumMod val="50000"/>
                  </a:schemeClr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Memory leak</a:t>
            </a:r>
          </a:p>
          <a:p>
            <a:pPr marL="971550" lvl="1" indent="-571500">
              <a:buFont typeface="Courier New" panose="02070309020205020404" pitchFamily="49" charset="0"/>
              <a:buChar char="o"/>
            </a:pPr>
            <a:r>
              <a:rPr lang="en-US" altLang="en-US" sz="4000" b="1" dirty="0">
                <a:solidFill>
                  <a:schemeClr val="accent4">
                    <a:lumMod val="50000"/>
                  </a:schemeClr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Open files</a:t>
            </a:r>
          </a:p>
          <a:p>
            <a:pPr marL="971550" lvl="1" indent="-571500">
              <a:buFont typeface="Courier New" panose="02070309020205020404" pitchFamily="49" charset="0"/>
              <a:buChar char="o"/>
            </a:pPr>
            <a:r>
              <a:rPr lang="en-US" altLang="en-US" sz="4000" b="1" dirty="0">
                <a:solidFill>
                  <a:schemeClr val="accent4">
                    <a:lumMod val="50000"/>
                  </a:schemeClr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Open Database connections</a:t>
            </a:r>
          </a:p>
          <a:p>
            <a:pPr marL="971550" lvl="1" indent="-571500">
              <a:buFont typeface="Courier New" panose="02070309020205020404" pitchFamily="49" charset="0"/>
              <a:buChar char="o"/>
            </a:pPr>
            <a:r>
              <a:rPr lang="en-US" altLang="en-US" sz="4000" b="1" dirty="0">
                <a:solidFill>
                  <a:schemeClr val="accent4">
                    <a:lumMod val="50000"/>
                  </a:schemeClr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Open network connection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th-TH" altLang="en-US" sz="4400" b="1" dirty="0">
              <a:solidFill>
                <a:srgbClr val="3333FF"/>
              </a:solidFill>
              <a:latin typeface="TH Baijam" panose="02000506000000020004" pitchFamily="2" charset="-34"/>
              <a:cs typeface="TH Baijam" panose="02000506000000020004" pitchFamily="2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0CABA-C22E-42FF-9509-413DCF9C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8B965-F0B4-4CF1-8C74-7E26FA7C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5D3AA8-665D-4565-9EA8-7938BDE45196}" type="slidenum">
              <a:rPr lang="ko-KR" altLang="en-US"/>
              <a:pPr>
                <a:defRPr/>
              </a:pPr>
              <a:t>29</a:t>
            </a:fld>
            <a:endParaRPr lang="en-US" altLang="ko-K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ABD5A94-DC48-464E-83DF-54541439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OO 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มีอะไรให้เรียนรู้บ้าง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6800639-844D-4231-B7B1-288E3065C808}"/>
              </a:ext>
            </a:extLst>
          </p:cNvPr>
          <p:cNvGraphicFramePr/>
          <p:nvPr/>
        </p:nvGraphicFramePr>
        <p:xfrm>
          <a:off x="2855640" y="183256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63DAED73-7BE3-4157-A5F2-1CD4779E06E1}"/>
              </a:ext>
            </a:extLst>
          </p:cNvPr>
          <p:cNvGrpSpPr/>
          <p:nvPr/>
        </p:nvGrpSpPr>
        <p:grpSpPr>
          <a:xfrm>
            <a:off x="7410436" y="1286199"/>
            <a:ext cx="3374096" cy="1143001"/>
            <a:chOff x="406400" y="0"/>
            <a:chExt cx="2007616" cy="130048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D0CF9E6-9326-473E-9CDF-E4A58CE5CA09}"/>
                </a:ext>
              </a:extLst>
            </p:cNvPr>
            <p:cNvSpPr/>
            <p:nvPr/>
          </p:nvSpPr>
          <p:spPr>
            <a:xfrm>
              <a:off x="406400" y="0"/>
              <a:ext cx="2007616" cy="130048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th-TH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EBC82EBC-BC65-45D0-A1FE-AA2A54E923F4}"/>
                </a:ext>
              </a:extLst>
            </p:cNvPr>
            <p:cNvSpPr txBox="1"/>
            <p:nvPr/>
          </p:nvSpPr>
          <p:spPr>
            <a:xfrm>
              <a:off x="487457" y="28567"/>
              <a:ext cx="1835760" cy="120472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4770" tIns="64770" rIns="64770" bIns="64770" spcCol="1270"/>
            <a:lstStyle/>
            <a:p>
              <a:pPr marL="114300" lvl="1" indent="-114300" defTabSz="577850" eaLnBrk="1" fontAlgn="auto" hangingPunct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r>
                <a:rPr lang="en-US" sz="2000" b="1" dirty="0">
                  <a:solidFill>
                    <a:srgbClr val="0066FF"/>
                  </a:solidFill>
                </a:rPr>
                <a:t>OOAD (Analysis &amp; Design)</a:t>
              </a:r>
            </a:p>
            <a:p>
              <a:pPr marL="114300" lvl="1" indent="-114300" defTabSz="577850" eaLnBrk="1" fontAlgn="auto" hangingPunct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r>
                <a:rPr lang="en-US" sz="2000" b="1" dirty="0">
                  <a:solidFill>
                    <a:srgbClr val="0066FF"/>
                  </a:solidFill>
                </a:rPr>
                <a:t>OOP (Programming)</a:t>
              </a:r>
            </a:p>
            <a:p>
              <a:pPr marL="114300" lvl="1" indent="-114300" defTabSz="577850" eaLnBrk="1" fontAlgn="auto" hangingPunct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r>
                <a:rPr lang="en-US" sz="2000" b="1" dirty="0">
                  <a:solidFill>
                    <a:srgbClr val="0066FF"/>
                  </a:solidFill>
                </a:rPr>
                <a:t>OOSE (Software Eng.)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A53D66-B154-44FC-996D-F44575D65E57}"/>
              </a:ext>
            </a:extLst>
          </p:cNvPr>
          <p:cNvGrpSpPr/>
          <p:nvPr/>
        </p:nvGrpSpPr>
        <p:grpSpPr>
          <a:xfrm>
            <a:off x="8181725" y="5229200"/>
            <a:ext cx="3224266" cy="866274"/>
            <a:chOff x="406400" y="0"/>
            <a:chExt cx="2007616" cy="130048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FCBDCF7-630F-45D0-AA69-FF6D328306DF}"/>
                </a:ext>
              </a:extLst>
            </p:cNvPr>
            <p:cNvSpPr/>
            <p:nvPr/>
          </p:nvSpPr>
          <p:spPr>
            <a:xfrm>
              <a:off x="406400" y="0"/>
              <a:ext cx="2007616" cy="130048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th-TH"/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FE4CDD9E-9F1B-4774-A129-A87C8345FBAC}"/>
                </a:ext>
              </a:extLst>
            </p:cNvPr>
            <p:cNvSpPr txBox="1"/>
            <p:nvPr/>
          </p:nvSpPr>
          <p:spPr>
            <a:xfrm>
              <a:off x="486052" y="66428"/>
              <a:ext cx="1838292" cy="9729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4770" tIns="64770" rIns="64770" bIns="64770" spcCol="1270"/>
            <a:lstStyle/>
            <a:p>
              <a:pPr marL="114300" lvl="1" indent="-114300" defTabSz="577850" eaLnBrk="1" fontAlgn="auto" hangingPunct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r>
                <a:rPr lang="en-US" sz="2000" b="1" dirty="0">
                  <a:solidFill>
                    <a:srgbClr val="0066FF"/>
                  </a:solidFill>
                </a:rPr>
                <a:t>Static diagram</a:t>
              </a:r>
            </a:p>
            <a:p>
              <a:pPr marL="114300" lvl="1" indent="-114300" defTabSz="577850" eaLnBrk="1" fontAlgn="auto" hangingPunct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r>
                <a:rPr lang="en-US" sz="2000" b="1" dirty="0">
                  <a:solidFill>
                    <a:srgbClr val="0066FF"/>
                  </a:solidFill>
                </a:rPr>
                <a:t>Dynamic Diagram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D20AB-FF10-4111-B6A1-E0BDAAA842BC}"/>
              </a:ext>
            </a:extLst>
          </p:cNvPr>
          <p:cNvGrpSpPr/>
          <p:nvPr/>
        </p:nvGrpSpPr>
        <p:grpSpPr>
          <a:xfrm>
            <a:off x="1055440" y="5229200"/>
            <a:ext cx="2752398" cy="866274"/>
            <a:chOff x="406400" y="0"/>
            <a:chExt cx="2007616" cy="130048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A9885CD-9818-4F24-9E96-846100B55407}"/>
                </a:ext>
              </a:extLst>
            </p:cNvPr>
            <p:cNvSpPr/>
            <p:nvPr/>
          </p:nvSpPr>
          <p:spPr>
            <a:xfrm>
              <a:off x="406400" y="0"/>
              <a:ext cx="2007616" cy="130048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th-TH"/>
            </a:p>
          </p:txBody>
        </p:sp>
        <p:sp>
          <p:nvSpPr>
            <p:cNvPr id="21" name="Rectangle: Rounded Corners 4">
              <a:extLst>
                <a:ext uri="{FF2B5EF4-FFF2-40B4-BE49-F238E27FC236}">
                  <a16:creationId xmlns:a16="http://schemas.microsoft.com/office/drawing/2014/main" id="{42281B59-AE6B-4D30-B54D-9DCF4CFA5ABB}"/>
                </a:ext>
              </a:extLst>
            </p:cNvPr>
            <p:cNvSpPr txBox="1"/>
            <p:nvPr/>
          </p:nvSpPr>
          <p:spPr>
            <a:xfrm>
              <a:off x="434967" y="94177"/>
              <a:ext cx="1874003" cy="108100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4770" tIns="64770" rIns="64770" bIns="64770" spcCol="1270"/>
            <a:lstStyle/>
            <a:p>
              <a:pPr marL="114300" lvl="1" indent="-114300" defTabSz="577850" eaLnBrk="1" fontAlgn="auto" hangingPunct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r>
                <a:rPr lang="en-US" sz="2000" b="1" dirty="0">
                  <a:solidFill>
                    <a:srgbClr val="0066FF"/>
                  </a:solidFill>
                </a:rPr>
                <a:t>Graphics mode tools</a:t>
              </a:r>
            </a:p>
            <a:p>
              <a:pPr marL="114300" lvl="1" indent="-114300" defTabSz="577850" eaLnBrk="1" fontAlgn="auto" hangingPunct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r>
                <a:rPr lang="en-US" sz="2000" b="1" dirty="0">
                  <a:solidFill>
                    <a:srgbClr val="0066FF"/>
                  </a:solidFill>
                </a:rPr>
                <a:t>Text Mode tools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D1C77-58C1-486E-A1A0-C32E1F841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2A71C-04EC-4594-9047-4B74BF7EA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74F1E8-747E-458D-8B0D-D0897FB830BB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3A98B-3369-4020-92BF-280E334D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memory leak</a:t>
            </a:r>
            <a:endParaRPr lang="th-TH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507" name="Content Placeholder 3">
            <a:extLst>
              <a:ext uri="{FF2B5EF4-FFF2-40B4-BE49-F238E27FC236}">
                <a16:creationId xmlns:a16="http://schemas.microsoft.com/office/drawing/2014/main" id="{D0D007F4-1444-4E1F-B380-BB8535D9A6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2325" y="1773238"/>
            <a:ext cx="5338762" cy="3454400"/>
          </a:xfrm>
        </p:spPr>
        <p:txBody>
          <a:bodyPr>
            <a:spAutoFit/>
          </a:bodyPr>
          <a:lstStyle/>
          <a:p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int*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(int*) malloc(1000);</a:t>
            </a:r>
          </a:p>
          <a:p>
            <a:endParaRPr lang="en-US" altLang="en-US" sz="2400" b="1" dirty="0">
              <a:latin typeface="Courier New" panose="02070309020205020404" pitchFamily="49" charset="0"/>
            </a:endParaRPr>
          </a:p>
          <a:p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(int*) malloc(1000);</a:t>
            </a:r>
          </a:p>
          <a:p>
            <a:endParaRPr lang="en-US" altLang="en-US" sz="2400" b="1" dirty="0">
              <a:latin typeface="Courier New" panose="02070309020205020404" pitchFamily="49" charset="0"/>
            </a:endParaRPr>
          </a:p>
          <a:p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(int*) malloc(1000);</a:t>
            </a:r>
          </a:p>
          <a:p>
            <a:endParaRPr lang="th-TH" altLang="en-US" sz="2400" b="1" dirty="0">
              <a:latin typeface="Courier New" panose="020703090202050204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924550-E198-49D7-9805-7AECC24DF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16CA7-C646-4B4F-9278-CE77FDED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7A3E57-B06A-4112-8BC0-0B387D21BCC3}" type="slidenum">
              <a:rPr lang="ko-KR" altLang="en-US"/>
              <a:pPr>
                <a:defRPr/>
              </a:pPr>
              <a:t>30</a:t>
            </a:fld>
            <a:endParaRPr lang="en-US" altLang="ko-K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B4089B-90AC-49AF-8618-3E280B2F40C0}"/>
              </a:ext>
            </a:extLst>
          </p:cNvPr>
          <p:cNvSpPr/>
          <p:nvPr/>
        </p:nvSpPr>
        <p:spPr>
          <a:xfrm>
            <a:off x="7042150" y="1773238"/>
            <a:ext cx="3436938" cy="3743325"/>
          </a:xfrm>
          <a:custGeom>
            <a:avLst/>
            <a:gdLst>
              <a:gd name="connsiteX0" fmla="*/ 0 w 3437284"/>
              <a:gd name="connsiteY0" fmla="*/ 572892 h 3744416"/>
              <a:gd name="connsiteX1" fmla="*/ 572892 w 3437284"/>
              <a:gd name="connsiteY1" fmla="*/ 0 h 3744416"/>
              <a:gd name="connsiteX2" fmla="*/ 1122852 w 3437284"/>
              <a:gd name="connsiteY2" fmla="*/ 0 h 3744416"/>
              <a:gd name="connsiteX3" fmla="*/ 1649897 w 3437284"/>
              <a:gd name="connsiteY3" fmla="*/ 0 h 3744416"/>
              <a:gd name="connsiteX4" fmla="*/ 2199857 w 3437284"/>
              <a:gd name="connsiteY4" fmla="*/ 0 h 3744416"/>
              <a:gd name="connsiteX5" fmla="*/ 2864392 w 3437284"/>
              <a:gd name="connsiteY5" fmla="*/ 0 h 3744416"/>
              <a:gd name="connsiteX6" fmla="*/ 3437284 w 3437284"/>
              <a:gd name="connsiteY6" fmla="*/ 572892 h 3744416"/>
              <a:gd name="connsiteX7" fmla="*/ 3437284 w 3437284"/>
              <a:gd name="connsiteY7" fmla="*/ 1144591 h 3744416"/>
              <a:gd name="connsiteX8" fmla="*/ 3437284 w 3437284"/>
              <a:gd name="connsiteY8" fmla="*/ 1690304 h 3744416"/>
              <a:gd name="connsiteX9" fmla="*/ 3437284 w 3437284"/>
              <a:gd name="connsiteY9" fmla="*/ 2210030 h 3744416"/>
              <a:gd name="connsiteX10" fmla="*/ 3437284 w 3437284"/>
              <a:gd name="connsiteY10" fmla="*/ 3171524 h 3744416"/>
              <a:gd name="connsiteX11" fmla="*/ 2864392 w 3437284"/>
              <a:gd name="connsiteY11" fmla="*/ 3744416 h 3744416"/>
              <a:gd name="connsiteX12" fmla="*/ 2291517 w 3437284"/>
              <a:gd name="connsiteY12" fmla="*/ 3744416 h 3744416"/>
              <a:gd name="connsiteX13" fmla="*/ 1695727 w 3437284"/>
              <a:gd name="connsiteY13" fmla="*/ 3744416 h 3744416"/>
              <a:gd name="connsiteX14" fmla="*/ 1145767 w 3437284"/>
              <a:gd name="connsiteY14" fmla="*/ 3744416 h 3744416"/>
              <a:gd name="connsiteX15" fmla="*/ 572892 w 3437284"/>
              <a:gd name="connsiteY15" fmla="*/ 3744416 h 3744416"/>
              <a:gd name="connsiteX16" fmla="*/ 0 w 3437284"/>
              <a:gd name="connsiteY16" fmla="*/ 3171524 h 3744416"/>
              <a:gd name="connsiteX17" fmla="*/ 0 w 3437284"/>
              <a:gd name="connsiteY17" fmla="*/ 2729757 h 3744416"/>
              <a:gd name="connsiteX18" fmla="*/ 0 w 3437284"/>
              <a:gd name="connsiteY18" fmla="*/ 2262003 h 3744416"/>
              <a:gd name="connsiteX19" fmla="*/ 0 w 3437284"/>
              <a:gd name="connsiteY19" fmla="*/ 1794249 h 3744416"/>
              <a:gd name="connsiteX20" fmla="*/ 0 w 3437284"/>
              <a:gd name="connsiteY20" fmla="*/ 1300509 h 3744416"/>
              <a:gd name="connsiteX21" fmla="*/ 0 w 3437284"/>
              <a:gd name="connsiteY21" fmla="*/ 572892 h 374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37284" h="3744416" fill="none" extrusionOk="0">
                <a:moveTo>
                  <a:pt x="0" y="572892"/>
                </a:moveTo>
                <a:cubicBezTo>
                  <a:pt x="13164" y="237936"/>
                  <a:pt x="227060" y="52598"/>
                  <a:pt x="572892" y="0"/>
                </a:cubicBezTo>
                <a:cubicBezTo>
                  <a:pt x="726305" y="-58369"/>
                  <a:pt x="971063" y="2577"/>
                  <a:pt x="1122852" y="0"/>
                </a:cubicBezTo>
                <a:cubicBezTo>
                  <a:pt x="1274641" y="-2577"/>
                  <a:pt x="1423660" y="14051"/>
                  <a:pt x="1649897" y="0"/>
                </a:cubicBezTo>
                <a:cubicBezTo>
                  <a:pt x="1876135" y="-14051"/>
                  <a:pt x="2021229" y="5392"/>
                  <a:pt x="2199857" y="0"/>
                </a:cubicBezTo>
                <a:cubicBezTo>
                  <a:pt x="2378485" y="-5392"/>
                  <a:pt x="2705082" y="25647"/>
                  <a:pt x="2864392" y="0"/>
                </a:cubicBezTo>
                <a:cubicBezTo>
                  <a:pt x="3155477" y="-43728"/>
                  <a:pt x="3417470" y="193756"/>
                  <a:pt x="3437284" y="572892"/>
                </a:cubicBezTo>
                <a:cubicBezTo>
                  <a:pt x="3475283" y="784349"/>
                  <a:pt x="3371703" y="903843"/>
                  <a:pt x="3437284" y="1144591"/>
                </a:cubicBezTo>
                <a:cubicBezTo>
                  <a:pt x="3502865" y="1385339"/>
                  <a:pt x="3377632" y="1577312"/>
                  <a:pt x="3437284" y="1690304"/>
                </a:cubicBezTo>
                <a:cubicBezTo>
                  <a:pt x="3496936" y="1803296"/>
                  <a:pt x="3401748" y="1958706"/>
                  <a:pt x="3437284" y="2210030"/>
                </a:cubicBezTo>
                <a:cubicBezTo>
                  <a:pt x="3472820" y="2461354"/>
                  <a:pt x="3353716" y="2744909"/>
                  <a:pt x="3437284" y="3171524"/>
                </a:cubicBezTo>
                <a:cubicBezTo>
                  <a:pt x="3482159" y="3505741"/>
                  <a:pt x="3175379" y="3756262"/>
                  <a:pt x="2864392" y="3744416"/>
                </a:cubicBezTo>
                <a:cubicBezTo>
                  <a:pt x="2604335" y="3809019"/>
                  <a:pt x="2409894" y="3711361"/>
                  <a:pt x="2291517" y="3744416"/>
                </a:cubicBezTo>
                <a:cubicBezTo>
                  <a:pt x="2173140" y="3777471"/>
                  <a:pt x="1911932" y="3680488"/>
                  <a:pt x="1695727" y="3744416"/>
                </a:cubicBezTo>
                <a:cubicBezTo>
                  <a:pt x="1479522" y="3808344"/>
                  <a:pt x="1304899" y="3720716"/>
                  <a:pt x="1145767" y="3744416"/>
                </a:cubicBezTo>
                <a:cubicBezTo>
                  <a:pt x="986635" y="3768116"/>
                  <a:pt x="839571" y="3720773"/>
                  <a:pt x="572892" y="3744416"/>
                </a:cubicBezTo>
                <a:cubicBezTo>
                  <a:pt x="254409" y="3770396"/>
                  <a:pt x="-528" y="3420169"/>
                  <a:pt x="0" y="3171524"/>
                </a:cubicBezTo>
                <a:cubicBezTo>
                  <a:pt x="-10413" y="3028896"/>
                  <a:pt x="35530" y="2877013"/>
                  <a:pt x="0" y="2729757"/>
                </a:cubicBezTo>
                <a:cubicBezTo>
                  <a:pt x="-35530" y="2582501"/>
                  <a:pt x="36665" y="2452253"/>
                  <a:pt x="0" y="2262003"/>
                </a:cubicBezTo>
                <a:cubicBezTo>
                  <a:pt x="-36665" y="2071753"/>
                  <a:pt x="24499" y="1986217"/>
                  <a:pt x="0" y="1794249"/>
                </a:cubicBezTo>
                <a:cubicBezTo>
                  <a:pt x="-24499" y="1602281"/>
                  <a:pt x="26019" y="1535691"/>
                  <a:pt x="0" y="1300509"/>
                </a:cubicBezTo>
                <a:cubicBezTo>
                  <a:pt x="-26019" y="1065327"/>
                  <a:pt x="22918" y="929392"/>
                  <a:pt x="0" y="572892"/>
                </a:cubicBezTo>
                <a:close/>
              </a:path>
              <a:path w="3437284" h="3744416" stroke="0" extrusionOk="0">
                <a:moveTo>
                  <a:pt x="0" y="572892"/>
                </a:moveTo>
                <a:cubicBezTo>
                  <a:pt x="66369" y="296404"/>
                  <a:pt x="282490" y="3400"/>
                  <a:pt x="572892" y="0"/>
                </a:cubicBezTo>
                <a:cubicBezTo>
                  <a:pt x="729542" y="-57075"/>
                  <a:pt x="879010" y="49092"/>
                  <a:pt x="1145767" y="0"/>
                </a:cubicBezTo>
                <a:cubicBezTo>
                  <a:pt x="1412524" y="-49092"/>
                  <a:pt x="1467010" y="31269"/>
                  <a:pt x="1695727" y="0"/>
                </a:cubicBezTo>
                <a:cubicBezTo>
                  <a:pt x="1924444" y="-31269"/>
                  <a:pt x="2007286" y="62836"/>
                  <a:pt x="2222772" y="0"/>
                </a:cubicBezTo>
                <a:cubicBezTo>
                  <a:pt x="2438259" y="-62836"/>
                  <a:pt x="2581108" y="31725"/>
                  <a:pt x="2864392" y="0"/>
                </a:cubicBezTo>
                <a:cubicBezTo>
                  <a:pt x="3089986" y="-27194"/>
                  <a:pt x="3491073" y="191273"/>
                  <a:pt x="3437284" y="572892"/>
                </a:cubicBezTo>
                <a:cubicBezTo>
                  <a:pt x="3437671" y="762739"/>
                  <a:pt x="3431389" y="918296"/>
                  <a:pt x="3437284" y="1040646"/>
                </a:cubicBezTo>
                <a:cubicBezTo>
                  <a:pt x="3443179" y="1162996"/>
                  <a:pt x="3408599" y="1327203"/>
                  <a:pt x="3437284" y="1508400"/>
                </a:cubicBezTo>
                <a:cubicBezTo>
                  <a:pt x="3465969" y="1689597"/>
                  <a:pt x="3396057" y="1787359"/>
                  <a:pt x="3437284" y="2002140"/>
                </a:cubicBezTo>
                <a:cubicBezTo>
                  <a:pt x="3478511" y="2216921"/>
                  <a:pt x="3429231" y="2321957"/>
                  <a:pt x="3437284" y="2495880"/>
                </a:cubicBezTo>
                <a:cubicBezTo>
                  <a:pt x="3445337" y="2669803"/>
                  <a:pt x="3410462" y="2948854"/>
                  <a:pt x="3437284" y="3171524"/>
                </a:cubicBezTo>
                <a:cubicBezTo>
                  <a:pt x="3407631" y="3487915"/>
                  <a:pt x="3200575" y="3750328"/>
                  <a:pt x="2864392" y="3744416"/>
                </a:cubicBezTo>
                <a:cubicBezTo>
                  <a:pt x="2660659" y="3786865"/>
                  <a:pt x="2552400" y="3734970"/>
                  <a:pt x="2245687" y="3744416"/>
                </a:cubicBezTo>
                <a:cubicBezTo>
                  <a:pt x="1938974" y="3753862"/>
                  <a:pt x="1977676" y="3718137"/>
                  <a:pt x="1741557" y="3744416"/>
                </a:cubicBezTo>
                <a:cubicBezTo>
                  <a:pt x="1505438" y="3770695"/>
                  <a:pt x="1356869" y="3699487"/>
                  <a:pt x="1237427" y="3744416"/>
                </a:cubicBezTo>
                <a:cubicBezTo>
                  <a:pt x="1117985" y="3789345"/>
                  <a:pt x="773092" y="3738421"/>
                  <a:pt x="572892" y="3744416"/>
                </a:cubicBezTo>
                <a:cubicBezTo>
                  <a:pt x="231710" y="3729839"/>
                  <a:pt x="1096" y="3521467"/>
                  <a:pt x="0" y="3171524"/>
                </a:cubicBezTo>
                <a:cubicBezTo>
                  <a:pt x="-23573" y="2956345"/>
                  <a:pt x="29534" y="2798020"/>
                  <a:pt x="0" y="2677784"/>
                </a:cubicBezTo>
                <a:cubicBezTo>
                  <a:pt x="-29534" y="2557548"/>
                  <a:pt x="35764" y="2351602"/>
                  <a:pt x="0" y="2132071"/>
                </a:cubicBezTo>
                <a:cubicBezTo>
                  <a:pt x="-35764" y="1912540"/>
                  <a:pt x="46847" y="1824172"/>
                  <a:pt x="0" y="1690304"/>
                </a:cubicBezTo>
                <a:cubicBezTo>
                  <a:pt x="-46847" y="1556436"/>
                  <a:pt x="51419" y="1343166"/>
                  <a:pt x="0" y="1222550"/>
                </a:cubicBezTo>
                <a:cubicBezTo>
                  <a:pt x="-51419" y="1101934"/>
                  <a:pt x="23380" y="802604"/>
                  <a:pt x="0" y="572892"/>
                </a:cubicBezTo>
                <a:close/>
              </a:path>
            </a:pathLst>
          </a:cu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Memory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F0C4F4-222A-467B-997A-AC73A6826637}"/>
              </a:ext>
            </a:extLst>
          </p:cNvPr>
          <p:cNvSpPr/>
          <p:nvPr/>
        </p:nvSpPr>
        <p:spPr>
          <a:xfrm>
            <a:off x="7175500" y="2600325"/>
            <a:ext cx="1657350" cy="503238"/>
          </a:xfrm>
          <a:prstGeom prst="roundRect">
            <a:avLst/>
          </a:prstGeom>
          <a:solidFill>
            <a:srgbClr val="FF00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00"/>
                </a:solidFill>
              </a:rPr>
              <a:t>1000 cell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BF796E3-0A16-4308-A873-477D0F84BD5F}"/>
              </a:ext>
            </a:extLst>
          </p:cNvPr>
          <p:cNvSpPr/>
          <p:nvPr/>
        </p:nvSpPr>
        <p:spPr>
          <a:xfrm>
            <a:off x="7175500" y="3375025"/>
            <a:ext cx="1657350" cy="504825"/>
          </a:xfrm>
          <a:prstGeom prst="roundRect">
            <a:avLst/>
          </a:prstGeom>
          <a:solidFill>
            <a:srgbClr val="FF00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00"/>
                </a:solidFill>
              </a:rPr>
              <a:t>1000 cell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D064E7-6AEA-489C-A7D7-FD70A0778566}"/>
              </a:ext>
            </a:extLst>
          </p:cNvPr>
          <p:cNvSpPr/>
          <p:nvPr/>
        </p:nvSpPr>
        <p:spPr>
          <a:xfrm>
            <a:off x="7175500" y="4251325"/>
            <a:ext cx="1657350" cy="503238"/>
          </a:xfrm>
          <a:prstGeom prst="roundRect">
            <a:avLst/>
          </a:prstGeom>
          <a:solidFill>
            <a:srgbClr val="66FF66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3333FF"/>
                </a:solidFill>
              </a:rPr>
              <a:t>1000 cell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8694E8-2156-4C5F-8F70-FF07A338F73C}"/>
              </a:ext>
            </a:extLst>
          </p:cNvPr>
          <p:cNvSpPr/>
          <p:nvPr/>
        </p:nvSpPr>
        <p:spPr>
          <a:xfrm>
            <a:off x="9598025" y="3627438"/>
            <a:ext cx="771525" cy="5032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solidFill>
                  <a:srgbClr val="3333FF"/>
                </a:solidFill>
              </a:rPr>
              <a:t>kp</a:t>
            </a:r>
            <a:endParaRPr lang="en-US" sz="2800" dirty="0">
              <a:solidFill>
                <a:srgbClr val="3333FF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FE4B4-CB44-4BB6-8266-4F5F5006C93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8832850" y="3879850"/>
            <a:ext cx="765175" cy="62230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03665-6C04-42A5-9B07-6AB84F8CC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ปัญหาที่พบในภาษาเชิงโครงสร้าง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20277-9B41-45B1-AA9F-A1BE97481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th-TH" sz="4400" b="1" dirty="0">
                <a:solidFill>
                  <a:srgbClr val="3333FF"/>
                </a:solidFill>
                <a:latin typeface="TH Baijam" pitchFamily="2" charset="-34"/>
                <a:cs typeface="TH Baijam" pitchFamily="2" charset="-34"/>
              </a:rPr>
              <a:t>ไม่รองรับ </a:t>
            </a:r>
            <a:r>
              <a:rPr lang="en-US" sz="4400" b="1" dirty="0">
                <a:solidFill>
                  <a:srgbClr val="3333FF"/>
                </a:solidFill>
                <a:latin typeface="TH Baijam" pitchFamily="2" charset="-34"/>
                <a:cs typeface="TH Baijam" pitchFamily="2" charset="-34"/>
              </a:rPr>
              <a:t>Abstract Data Type 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TH Baijam" pitchFamily="2" charset="-34"/>
                <a:cs typeface="TH Baijam" pitchFamily="2" charset="-34"/>
              </a:rPr>
              <a:t>(ADT) </a:t>
            </a:r>
          </a:p>
          <a:p>
            <a:pPr marL="40005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000" b="1" dirty="0">
                <a:solidFill>
                  <a:srgbClr val="3333FF"/>
                </a:solidFill>
                <a:latin typeface="TH Baijam" pitchFamily="2" charset="-34"/>
                <a:cs typeface="TH Baijam" pitchFamily="2" charset="-34"/>
              </a:rPr>
              <a:t>ADT = Data + Functions</a:t>
            </a:r>
          </a:p>
          <a:p>
            <a:pPr marL="40005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000" b="1" dirty="0">
                <a:solidFill>
                  <a:srgbClr val="3333FF"/>
                </a:solidFill>
                <a:latin typeface="TH Baijam" pitchFamily="2" charset="-34"/>
                <a:cs typeface="TH Baijam" pitchFamily="2" charset="-34"/>
              </a:rPr>
              <a:t>Data: </a:t>
            </a:r>
            <a:r>
              <a:rPr lang="th-TH" sz="4000" b="1" dirty="0">
                <a:solidFill>
                  <a:srgbClr val="3333FF"/>
                </a:solidFill>
                <a:latin typeface="TH Baijam" pitchFamily="2" charset="-34"/>
                <a:cs typeface="TH Baijam" pitchFamily="2" charset="-34"/>
              </a:rPr>
              <a:t>อาจจะเป็น ตัวแปรเดี่ยวหรือ </a:t>
            </a:r>
            <a:r>
              <a:rPr lang="en-US" sz="4000" b="1" dirty="0">
                <a:solidFill>
                  <a:srgbClr val="3333FF"/>
                </a:solidFill>
                <a:latin typeface="TH Baijam" pitchFamily="2" charset="-34"/>
                <a:cs typeface="TH Baijam" pitchFamily="2" charset="-34"/>
              </a:rPr>
              <a:t>Structure</a:t>
            </a:r>
          </a:p>
          <a:p>
            <a:pPr marL="40005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000" b="1" dirty="0">
                <a:solidFill>
                  <a:srgbClr val="3333FF"/>
                </a:solidFill>
                <a:latin typeface="TH Baijam" pitchFamily="2" charset="-34"/>
                <a:cs typeface="TH Baijam" pitchFamily="2" charset="-34"/>
              </a:rPr>
              <a:t>Functions: Code </a:t>
            </a:r>
            <a:r>
              <a:rPr lang="th-TH" sz="4000" b="1" dirty="0">
                <a:solidFill>
                  <a:srgbClr val="3333FF"/>
                </a:solidFill>
                <a:latin typeface="TH Baijam" pitchFamily="2" charset="-34"/>
                <a:cs typeface="TH Baijam" pitchFamily="2" charset="-34"/>
              </a:rPr>
              <a:t>ที่ใช้ในการจัดการข้อมูล</a:t>
            </a:r>
            <a:r>
              <a:rPr lang="en-US" sz="4000" b="1" dirty="0">
                <a:solidFill>
                  <a:srgbClr val="3333FF"/>
                </a:solidFill>
                <a:latin typeface="TH Baijam" pitchFamily="2" charset="-34"/>
                <a:cs typeface="TH Baijam" pitchFamily="2" charset="-34"/>
              </a:rPr>
              <a:t> </a:t>
            </a:r>
            <a:endParaRPr lang="th-TH" sz="4000" b="1" dirty="0">
              <a:solidFill>
                <a:srgbClr val="3333FF"/>
              </a:solidFill>
              <a:latin typeface="TH Baijam" pitchFamily="2" charset="-34"/>
              <a:cs typeface="TH Baijam" pitchFamily="2" charset="-34"/>
            </a:endParaRP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th-T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418D0-958D-4ADE-95EB-6B7EBABD1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B8DE5-F774-4A22-9E99-F62118E0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1637CE-AEEA-4666-A1BD-2069FEF65439}" type="slidenum">
              <a:rPr lang="ko-KR" altLang="en-US"/>
              <a:pPr>
                <a:defRPr/>
              </a:pPr>
              <a:t>31</a:t>
            </a:fld>
            <a:endParaRPr lang="en-US" altLang="ko-K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45A2-6A21-4184-9C48-D411957B3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Structure programming</a:t>
            </a:r>
          </a:p>
        </p:txBody>
      </p:sp>
      <p:pic>
        <p:nvPicPr>
          <p:cNvPr id="23555" name="Picture 2">
            <a:extLst>
              <a:ext uri="{FF2B5EF4-FFF2-40B4-BE49-F238E27FC236}">
                <a16:creationId xmlns:a16="http://schemas.microsoft.com/office/drawing/2014/main" id="{10858BC2-DB12-424E-B5FC-36F990DD5C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1" r="20264"/>
          <a:stretch>
            <a:fillRect/>
          </a:stretch>
        </p:blipFill>
        <p:spPr>
          <a:xfrm>
            <a:off x="1679575" y="2420938"/>
            <a:ext cx="1790700" cy="304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AutoShape 4" descr="ผลการค้นหารูปภาพสำหรับ ปลากระป๋อง">
            <a:extLst>
              <a:ext uri="{FF2B5EF4-FFF2-40B4-BE49-F238E27FC236}">
                <a16:creationId xmlns:a16="http://schemas.microsoft.com/office/drawing/2014/main" id="{8A2017AE-B993-4D45-921E-5790F0E412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>
              <a:latin typeface="TH Sarabun New" panose="020B0500040200020003" pitchFamily="34" charset="-34"/>
            </a:endParaRPr>
          </a:p>
        </p:txBody>
      </p:sp>
      <p:pic>
        <p:nvPicPr>
          <p:cNvPr id="23557" name="Picture 6">
            <a:extLst>
              <a:ext uri="{FF2B5EF4-FFF2-40B4-BE49-F238E27FC236}">
                <a16:creationId xmlns:a16="http://schemas.microsoft.com/office/drawing/2014/main" id="{C31EF099-701C-4F3D-B2B5-9BC62588D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75" y="1557338"/>
            <a:ext cx="2573338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7">
            <a:extLst>
              <a:ext uri="{FF2B5EF4-FFF2-40B4-BE49-F238E27FC236}">
                <a16:creationId xmlns:a16="http://schemas.microsoft.com/office/drawing/2014/main" id="{A232E77F-FED4-47C5-A770-F91A82524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25" y="3409950"/>
            <a:ext cx="19272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8">
            <a:extLst>
              <a:ext uri="{FF2B5EF4-FFF2-40B4-BE49-F238E27FC236}">
                <a16:creationId xmlns:a16="http://schemas.microsoft.com/office/drawing/2014/main" id="{1FEED09F-68B6-41A0-B7AB-07F6C73AC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8" y="4337050"/>
            <a:ext cx="1925637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843ADD07-7017-4734-AC43-F071F5327D0B}"/>
              </a:ext>
            </a:extLst>
          </p:cNvPr>
          <p:cNvSpPr/>
          <p:nvPr/>
        </p:nvSpPr>
        <p:spPr>
          <a:xfrm rot="4037369">
            <a:off x="4024313" y="2314575"/>
            <a:ext cx="582612" cy="12842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TH Sarabun New" panose="020B0500040200020003" pitchFamily="34" charset="-34"/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82C603F-9F08-4DC6-AF25-07786BAFCE46}"/>
              </a:ext>
            </a:extLst>
          </p:cNvPr>
          <p:cNvSpPr/>
          <p:nvPr/>
        </p:nvSpPr>
        <p:spPr>
          <a:xfrm rot="5400000">
            <a:off x="5378450" y="2111375"/>
            <a:ext cx="582613" cy="40624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TH Sarabun New" panose="020B0500040200020003" pitchFamily="34" charset="-3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FECBB93-75BB-4A4F-9E35-D03078C38BEC}"/>
              </a:ext>
            </a:extLst>
          </p:cNvPr>
          <p:cNvSpPr/>
          <p:nvPr/>
        </p:nvSpPr>
        <p:spPr>
          <a:xfrm rot="6877109">
            <a:off x="4107657" y="4542631"/>
            <a:ext cx="582612" cy="1285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TH Sarabun New" panose="020B0500040200020003" pitchFamily="34" charset="-34"/>
            </a:endParaRPr>
          </a:p>
        </p:txBody>
      </p:sp>
      <p:sp>
        <p:nvSpPr>
          <p:cNvPr id="23563" name="TextBox 8">
            <a:extLst>
              <a:ext uri="{FF2B5EF4-FFF2-40B4-BE49-F238E27FC236}">
                <a16:creationId xmlns:a16="http://schemas.microsoft.com/office/drawing/2014/main" id="{65B24F73-4473-433C-ACEE-36DC3B190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2013" y="5426075"/>
            <a:ext cx="1441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rgbClr val="C00000"/>
                </a:solidFill>
                <a:latin typeface="TH Sarabun New" panose="020B0500040200020003" pitchFamily="34" charset="-34"/>
              </a:rPr>
              <a:t>Data</a:t>
            </a:r>
          </a:p>
        </p:txBody>
      </p:sp>
      <p:sp>
        <p:nvSpPr>
          <p:cNvPr id="23564" name="TextBox 16">
            <a:extLst>
              <a:ext uri="{FF2B5EF4-FFF2-40B4-BE49-F238E27FC236}">
                <a16:creationId xmlns:a16="http://schemas.microsoft.com/office/drawing/2014/main" id="{28CF65DE-19B1-485C-9155-9842203D2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8025" y="2084388"/>
            <a:ext cx="14430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rgbClr val="C00000"/>
                </a:solidFill>
                <a:latin typeface="TH Sarabun New" panose="020B0500040200020003" pitchFamily="34" charset="-34"/>
              </a:rPr>
              <a:t>Tools</a:t>
            </a:r>
          </a:p>
        </p:txBody>
      </p:sp>
      <p:sp>
        <p:nvSpPr>
          <p:cNvPr id="23565" name="TextBox 2">
            <a:extLst>
              <a:ext uri="{FF2B5EF4-FFF2-40B4-BE49-F238E27FC236}">
                <a16:creationId xmlns:a16="http://schemas.microsoft.com/office/drawing/2014/main" id="{1005009F-56C0-4BDE-8E10-FE8428931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800" y="1457325"/>
            <a:ext cx="26273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th-TH" altLang="en-US" sz="3600" b="1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ใครเปิดปลากระป๋อง?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05B54B-CCC2-4408-AC7A-EE1258AEE22C}"/>
              </a:ext>
            </a:extLst>
          </p:cNvPr>
          <p:cNvSpPr/>
          <p:nvPr/>
        </p:nvSpPr>
        <p:spPr>
          <a:xfrm>
            <a:off x="1447800" y="1196975"/>
            <a:ext cx="8928099" cy="5159375"/>
          </a:xfrm>
          <a:custGeom>
            <a:avLst/>
            <a:gdLst>
              <a:gd name="connsiteX0" fmla="*/ 0 w 7873999"/>
              <a:gd name="connsiteY0" fmla="*/ 274541 h 5089748"/>
              <a:gd name="connsiteX1" fmla="*/ 274541 w 7873999"/>
              <a:gd name="connsiteY1" fmla="*/ 0 h 5089748"/>
              <a:gd name="connsiteX2" fmla="*/ 837996 w 7873999"/>
              <a:gd name="connsiteY2" fmla="*/ 0 h 5089748"/>
              <a:gd name="connsiteX3" fmla="*/ 1328202 w 7873999"/>
              <a:gd name="connsiteY3" fmla="*/ 0 h 5089748"/>
              <a:gd name="connsiteX4" fmla="*/ 2038156 w 7873999"/>
              <a:gd name="connsiteY4" fmla="*/ 0 h 5089748"/>
              <a:gd name="connsiteX5" fmla="*/ 2455112 w 7873999"/>
              <a:gd name="connsiteY5" fmla="*/ 0 h 5089748"/>
              <a:gd name="connsiteX6" fmla="*/ 2798820 w 7873999"/>
              <a:gd name="connsiteY6" fmla="*/ 0 h 5089748"/>
              <a:gd name="connsiteX7" fmla="*/ 3142528 w 7873999"/>
              <a:gd name="connsiteY7" fmla="*/ 0 h 5089748"/>
              <a:gd name="connsiteX8" fmla="*/ 3559485 w 7873999"/>
              <a:gd name="connsiteY8" fmla="*/ 0 h 5089748"/>
              <a:gd name="connsiteX9" fmla="*/ 4269438 w 7873999"/>
              <a:gd name="connsiteY9" fmla="*/ 0 h 5089748"/>
              <a:gd name="connsiteX10" fmla="*/ 4613146 w 7873999"/>
              <a:gd name="connsiteY10" fmla="*/ 0 h 5089748"/>
              <a:gd name="connsiteX11" fmla="*/ 5103352 w 7873999"/>
              <a:gd name="connsiteY11" fmla="*/ 0 h 5089748"/>
              <a:gd name="connsiteX12" fmla="*/ 5666807 w 7873999"/>
              <a:gd name="connsiteY12" fmla="*/ 0 h 5089748"/>
              <a:gd name="connsiteX13" fmla="*/ 6376760 w 7873999"/>
              <a:gd name="connsiteY13" fmla="*/ 0 h 5089748"/>
              <a:gd name="connsiteX14" fmla="*/ 6720468 w 7873999"/>
              <a:gd name="connsiteY14" fmla="*/ 0 h 5089748"/>
              <a:gd name="connsiteX15" fmla="*/ 7599458 w 7873999"/>
              <a:gd name="connsiteY15" fmla="*/ 0 h 5089748"/>
              <a:gd name="connsiteX16" fmla="*/ 7873999 w 7873999"/>
              <a:gd name="connsiteY16" fmla="*/ 274541 h 5089748"/>
              <a:gd name="connsiteX17" fmla="*/ 7873999 w 7873999"/>
              <a:gd name="connsiteY17" fmla="*/ 796718 h 5089748"/>
              <a:gd name="connsiteX18" fmla="*/ 7873999 w 7873999"/>
              <a:gd name="connsiteY18" fmla="*/ 1455114 h 5089748"/>
              <a:gd name="connsiteX19" fmla="*/ 7873999 w 7873999"/>
              <a:gd name="connsiteY19" fmla="*/ 2113511 h 5089748"/>
              <a:gd name="connsiteX20" fmla="*/ 7873999 w 7873999"/>
              <a:gd name="connsiteY20" fmla="*/ 2771907 h 5089748"/>
              <a:gd name="connsiteX21" fmla="*/ 7873999 w 7873999"/>
              <a:gd name="connsiteY21" fmla="*/ 3430304 h 5089748"/>
              <a:gd name="connsiteX22" fmla="*/ 7873999 w 7873999"/>
              <a:gd name="connsiteY22" fmla="*/ 4043294 h 5089748"/>
              <a:gd name="connsiteX23" fmla="*/ 7873999 w 7873999"/>
              <a:gd name="connsiteY23" fmla="*/ 4815207 h 5089748"/>
              <a:gd name="connsiteX24" fmla="*/ 7599458 w 7873999"/>
              <a:gd name="connsiteY24" fmla="*/ 5089748 h 5089748"/>
              <a:gd name="connsiteX25" fmla="*/ 7036003 w 7873999"/>
              <a:gd name="connsiteY25" fmla="*/ 5089748 h 5089748"/>
              <a:gd name="connsiteX26" fmla="*/ 6326049 w 7873999"/>
              <a:gd name="connsiteY26" fmla="*/ 5089748 h 5089748"/>
              <a:gd name="connsiteX27" fmla="*/ 5762594 w 7873999"/>
              <a:gd name="connsiteY27" fmla="*/ 5089748 h 5089748"/>
              <a:gd name="connsiteX28" fmla="*/ 5345637 w 7873999"/>
              <a:gd name="connsiteY28" fmla="*/ 5089748 h 5089748"/>
              <a:gd name="connsiteX29" fmla="*/ 5001930 w 7873999"/>
              <a:gd name="connsiteY29" fmla="*/ 5089748 h 5089748"/>
              <a:gd name="connsiteX30" fmla="*/ 4291976 w 7873999"/>
              <a:gd name="connsiteY30" fmla="*/ 5089748 h 5089748"/>
              <a:gd name="connsiteX31" fmla="*/ 3801770 w 7873999"/>
              <a:gd name="connsiteY31" fmla="*/ 5089748 h 5089748"/>
              <a:gd name="connsiteX32" fmla="*/ 3311564 w 7873999"/>
              <a:gd name="connsiteY32" fmla="*/ 5089748 h 5089748"/>
              <a:gd name="connsiteX33" fmla="*/ 2967857 w 7873999"/>
              <a:gd name="connsiteY33" fmla="*/ 5089748 h 5089748"/>
              <a:gd name="connsiteX34" fmla="*/ 2257903 w 7873999"/>
              <a:gd name="connsiteY34" fmla="*/ 5089748 h 5089748"/>
              <a:gd name="connsiteX35" fmla="*/ 1621199 w 7873999"/>
              <a:gd name="connsiteY35" fmla="*/ 5089748 h 5089748"/>
              <a:gd name="connsiteX36" fmla="*/ 1057744 w 7873999"/>
              <a:gd name="connsiteY36" fmla="*/ 5089748 h 5089748"/>
              <a:gd name="connsiteX37" fmla="*/ 274541 w 7873999"/>
              <a:gd name="connsiteY37" fmla="*/ 5089748 h 5089748"/>
              <a:gd name="connsiteX38" fmla="*/ 0 w 7873999"/>
              <a:gd name="connsiteY38" fmla="*/ 4815207 h 5089748"/>
              <a:gd name="connsiteX39" fmla="*/ 0 w 7873999"/>
              <a:gd name="connsiteY39" fmla="*/ 4156810 h 5089748"/>
              <a:gd name="connsiteX40" fmla="*/ 0 w 7873999"/>
              <a:gd name="connsiteY40" fmla="*/ 3589227 h 5089748"/>
              <a:gd name="connsiteX41" fmla="*/ 0 w 7873999"/>
              <a:gd name="connsiteY41" fmla="*/ 3157864 h 5089748"/>
              <a:gd name="connsiteX42" fmla="*/ 0 w 7873999"/>
              <a:gd name="connsiteY42" fmla="*/ 2499467 h 5089748"/>
              <a:gd name="connsiteX43" fmla="*/ 0 w 7873999"/>
              <a:gd name="connsiteY43" fmla="*/ 1977291 h 5089748"/>
              <a:gd name="connsiteX44" fmla="*/ 0 w 7873999"/>
              <a:gd name="connsiteY44" fmla="*/ 1409708 h 5089748"/>
              <a:gd name="connsiteX45" fmla="*/ 0 w 7873999"/>
              <a:gd name="connsiteY45" fmla="*/ 978344 h 5089748"/>
              <a:gd name="connsiteX46" fmla="*/ 0 w 7873999"/>
              <a:gd name="connsiteY46" fmla="*/ 274541 h 508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873999" h="5089748" extrusionOk="0">
                <a:moveTo>
                  <a:pt x="0" y="274541"/>
                </a:moveTo>
                <a:cubicBezTo>
                  <a:pt x="43852" y="133579"/>
                  <a:pt x="116615" y="19064"/>
                  <a:pt x="274541" y="0"/>
                </a:cubicBezTo>
                <a:cubicBezTo>
                  <a:pt x="429045" y="-63009"/>
                  <a:pt x="628143" y="66758"/>
                  <a:pt x="837996" y="0"/>
                </a:cubicBezTo>
                <a:cubicBezTo>
                  <a:pt x="1047850" y="-66758"/>
                  <a:pt x="1159237" y="36862"/>
                  <a:pt x="1328202" y="0"/>
                </a:cubicBezTo>
                <a:cubicBezTo>
                  <a:pt x="1497167" y="-36862"/>
                  <a:pt x="1787198" y="70458"/>
                  <a:pt x="2038156" y="0"/>
                </a:cubicBezTo>
                <a:cubicBezTo>
                  <a:pt x="2289114" y="-70458"/>
                  <a:pt x="2286932" y="34284"/>
                  <a:pt x="2455112" y="0"/>
                </a:cubicBezTo>
                <a:cubicBezTo>
                  <a:pt x="2623292" y="-34284"/>
                  <a:pt x="2673907" y="23767"/>
                  <a:pt x="2798820" y="0"/>
                </a:cubicBezTo>
                <a:cubicBezTo>
                  <a:pt x="2923733" y="-23767"/>
                  <a:pt x="2981897" y="15438"/>
                  <a:pt x="3142528" y="0"/>
                </a:cubicBezTo>
                <a:cubicBezTo>
                  <a:pt x="3303159" y="-15438"/>
                  <a:pt x="3434143" y="13555"/>
                  <a:pt x="3559485" y="0"/>
                </a:cubicBezTo>
                <a:cubicBezTo>
                  <a:pt x="3684827" y="-13555"/>
                  <a:pt x="4125752" y="10112"/>
                  <a:pt x="4269438" y="0"/>
                </a:cubicBezTo>
                <a:cubicBezTo>
                  <a:pt x="4413124" y="-10112"/>
                  <a:pt x="4539736" y="40305"/>
                  <a:pt x="4613146" y="0"/>
                </a:cubicBezTo>
                <a:cubicBezTo>
                  <a:pt x="4686556" y="-40305"/>
                  <a:pt x="4967114" y="23577"/>
                  <a:pt x="5103352" y="0"/>
                </a:cubicBezTo>
                <a:cubicBezTo>
                  <a:pt x="5239590" y="-23577"/>
                  <a:pt x="5493592" y="47560"/>
                  <a:pt x="5666807" y="0"/>
                </a:cubicBezTo>
                <a:cubicBezTo>
                  <a:pt x="5840023" y="-47560"/>
                  <a:pt x="6115566" y="45290"/>
                  <a:pt x="6376760" y="0"/>
                </a:cubicBezTo>
                <a:cubicBezTo>
                  <a:pt x="6637954" y="-45290"/>
                  <a:pt x="6650575" y="39205"/>
                  <a:pt x="6720468" y="0"/>
                </a:cubicBezTo>
                <a:cubicBezTo>
                  <a:pt x="6790361" y="-39205"/>
                  <a:pt x="7166899" y="101480"/>
                  <a:pt x="7599458" y="0"/>
                </a:cubicBezTo>
                <a:cubicBezTo>
                  <a:pt x="7745487" y="-34096"/>
                  <a:pt x="7882502" y="119540"/>
                  <a:pt x="7873999" y="274541"/>
                </a:cubicBezTo>
                <a:cubicBezTo>
                  <a:pt x="7926236" y="438577"/>
                  <a:pt x="7843271" y="607382"/>
                  <a:pt x="7873999" y="796718"/>
                </a:cubicBezTo>
                <a:cubicBezTo>
                  <a:pt x="7904727" y="986054"/>
                  <a:pt x="7831267" y="1320253"/>
                  <a:pt x="7873999" y="1455114"/>
                </a:cubicBezTo>
                <a:cubicBezTo>
                  <a:pt x="7916731" y="1589975"/>
                  <a:pt x="7843379" y="1958326"/>
                  <a:pt x="7873999" y="2113511"/>
                </a:cubicBezTo>
                <a:cubicBezTo>
                  <a:pt x="7904619" y="2268696"/>
                  <a:pt x="7844460" y="2590429"/>
                  <a:pt x="7873999" y="2771907"/>
                </a:cubicBezTo>
                <a:cubicBezTo>
                  <a:pt x="7903538" y="2953385"/>
                  <a:pt x="7828640" y="3143415"/>
                  <a:pt x="7873999" y="3430304"/>
                </a:cubicBezTo>
                <a:cubicBezTo>
                  <a:pt x="7919358" y="3717193"/>
                  <a:pt x="7828186" y="3867124"/>
                  <a:pt x="7873999" y="4043294"/>
                </a:cubicBezTo>
                <a:cubicBezTo>
                  <a:pt x="7919812" y="4219464"/>
                  <a:pt x="7837287" y="4468952"/>
                  <a:pt x="7873999" y="4815207"/>
                </a:cubicBezTo>
                <a:cubicBezTo>
                  <a:pt x="7907659" y="4978175"/>
                  <a:pt x="7759629" y="5093890"/>
                  <a:pt x="7599458" y="5089748"/>
                </a:cubicBezTo>
                <a:cubicBezTo>
                  <a:pt x="7351182" y="5099343"/>
                  <a:pt x="7249133" y="5082852"/>
                  <a:pt x="7036003" y="5089748"/>
                </a:cubicBezTo>
                <a:cubicBezTo>
                  <a:pt x="6822874" y="5096644"/>
                  <a:pt x="6581220" y="5054339"/>
                  <a:pt x="6326049" y="5089748"/>
                </a:cubicBezTo>
                <a:cubicBezTo>
                  <a:pt x="6070878" y="5125157"/>
                  <a:pt x="6024261" y="5058314"/>
                  <a:pt x="5762594" y="5089748"/>
                </a:cubicBezTo>
                <a:cubicBezTo>
                  <a:pt x="5500927" y="5121182"/>
                  <a:pt x="5503947" y="5060214"/>
                  <a:pt x="5345637" y="5089748"/>
                </a:cubicBezTo>
                <a:cubicBezTo>
                  <a:pt x="5187327" y="5119282"/>
                  <a:pt x="5116054" y="5053240"/>
                  <a:pt x="5001930" y="5089748"/>
                </a:cubicBezTo>
                <a:cubicBezTo>
                  <a:pt x="4887806" y="5126256"/>
                  <a:pt x="4588674" y="5074196"/>
                  <a:pt x="4291976" y="5089748"/>
                </a:cubicBezTo>
                <a:cubicBezTo>
                  <a:pt x="3995278" y="5105300"/>
                  <a:pt x="3953430" y="5042666"/>
                  <a:pt x="3801770" y="5089748"/>
                </a:cubicBezTo>
                <a:cubicBezTo>
                  <a:pt x="3650110" y="5136830"/>
                  <a:pt x="3518131" y="5076065"/>
                  <a:pt x="3311564" y="5089748"/>
                </a:cubicBezTo>
                <a:cubicBezTo>
                  <a:pt x="3104997" y="5103431"/>
                  <a:pt x="3118238" y="5053750"/>
                  <a:pt x="2967857" y="5089748"/>
                </a:cubicBezTo>
                <a:cubicBezTo>
                  <a:pt x="2817476" y="5125746"/>
                  <a:pt x="2539771" y="5015922"/>
                  <a:pt x="2257903" y="5089748"/>
                </a:cubicBezTo>
                <a:cubicBezTo>
                  <a:pt x="1976035" y="5163574"/>
                  <a:pt x="1829938" y="5033929"/>
                  <a:pt x="1621199" y="5089748"/>
                </a:cubicBezTo>
                <a:cubicBezTo>
                  <a:pt x="1412460" y="5145567"/>
                  <a:pt x="1223521" y="5052317"/>
                  <a:pt x="1057744" y="5089748"/>
                </a:cubicBezTo>
                <a:cubicBezTo>
                  <a:pt x="891968" y="5127179"/>
                  <a:pt x="573910" y="5088400"/>
                  <a:pt x="274541" y="5089748"/>
                </a:cubicBezTo>
                <a:cubicBezTo>
                  <a:pt x="117329" y="5082137"/>
                  <a:pt x="17058" y="4962922"/>
                  <a:pt x="0" y="4815207"/>
                </a:cubicBezTo>
                <a:cubicBezTo>
                  <a:pt x="-10462" y="4532678"/>
                  <a:pt x="20111" y="4400065"/>
                  <a:pt x="0" y="4156810"/>
                </a:cubicBezTo>
                <a:cubicBezTo>
                  <a:pt x="-20111" y="3913555"/>
                  <a:pt x="60449" y="3722333"/>
                  <a:pt x="0" y="3589227"/>
                </a:cubicBezTo>
                <a:cubicBezTo>
                  <a:pt x="-60449" y="3456121"/>
                  <a:pt x="20483" y="3322404"/>
                  <a:pt x="0" y="3157864"/>
                </a:cubicBezTo>
                <a:cubicBezTo>
                  <a:pt x="-20483" y="2993324"/>
                  <a:pt x="46020" y="2781319"/>
                  <a:pt x="0" y="2499467"/>
                </a:cubicBezTo>
                <a:cubicBezTo>
                  <a:pt x="-46020" y="2217615"/>
                  <a:pt x="56566" y="2167577"/>
                  <a:pt x="0" y="1977291"/>
                </a:cubicBezTo>
                <a:cubicBezTo>
                  <a:pt x="-56566" y="1787005"/>
                  <a:pt x="1186" y="1690169"/>
                  <a:pt x="0" y="1409708"/>
                </a:cubicBezTo>
                <a:cubicBezTo>
                  <a:pt x="-1186" y="1129247"/>
                  <a:pt x="34409" y="1095873"/>
                  <a:pt x="0" y="978344"/>
                </a:cubicBezTo>
                <a:cubicBezTo>
                  <a:pt x="-34409" y="860815"/>
                  <a:pt x="23810" y="498928"/>
                  <a:pt x="0" y="274541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733BD-50E1-4699-91F2-5D768270F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9AE36-B9F4-46D6-ACED-BB9EE670E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F94932-53DC-497C-A811-F7DD093285E4}" type="slidenum">
              <a:rPr lang="en-US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9960-03AB-430A-ADDF-9472913B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Object-Oriented Programming</a:t>
            </a:r>
          </a:p>
        </p:txBody>
      </p:sp>
      <p:pic>
        <p:nvPicPr>
          <p:cNvPr id="24579" name="Picture 5">
            <a:extLst>
              <a:ext uri="{FF2B5EF4-FFF2-40B4-BE49-F238E27FC236}">
                <a16:creationId xmlns:a16="http://schemas.microsoft.com/office/drawing/2014/main" id="{DD3B4580-91C7-43DE-B128-650A40CA7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2603500"/>
            <a:ext cx="3168650" cy="388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68271080-3AF3-4F6D-80ED-844EEED7D968}"/>
              </a:ext>
            </a:extLst>
          </p:cNvPr>
          <p:cNvSpPr/>
          <p:nvPr/>
        </p:nvSpPr>
        <p:spPr>
          <a:xfrm>
            <a:off x="2814638" y="1970088"/>
            <a:ext cx="1223962" cy="736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TH Sarabun New" panose="020B0500040200020003" pitchFamily="34" charset="-34"/>
            </a:endParaRPr>
          </a:p>
        </p:txBody>
      </p:sp>
      <p:sp>
        <p:nvSpPr>
          <p:cNvPr id="24581" name="TextBox 5">
            <a:extLst>
              <a:ext uri="{FF2B5EF4-FFF2-40B4-BE49-F238E27FC236}">
                <a16:creationId xmlns:a16="http://schemas.microsoft.com/office/drawing/2014/main" id="{4500A7CD-B008-41C2-B240-16D5BDBD6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2025" y="1274763"/>
            <a:ext cx="38639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800" b="1">
                <a:latin typeface="TH Sarabun New" panose="020B0500040200020003" pitchFamily="34" charset="-34"/>
              </a:rPr>
              <a:t>Data + Tools</a:t>
            </a:r>
          </a:p>
        </p:txBody>
      </p:sp>
      <p:sp>
        <p:nvSpPr>
          <p:cNvPr id="24582" name="TextBox 6">
            <a:extLst>
              <a:ext uri="{FF2B5EF4-FFF2-40B4-BE49-F238E27FC236}">
                <a16:creationId xmlns:a16="http://schemas.microsoft.com/office/drawing/2014/main" id="{8A9ADC7B-A32D-44F4-80EB-8F1C5BE73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1" y="3195638"/>
            <a:ext cx="6451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th-TH" altLang="en-US" sz="40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“วัตถุ” มีเครื่องมือที่จะจัดการกับ </a:t>
            </a:r>
            <a:r>
              <a:rPr lang="en-US" altLang="en-US" sz="40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data </a:t>
            </a:r>
            <a:r>
              <a:rPr lang="th-TH" altLang="en-US" sz="40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ในตัว</a:t>
            </a:r>
            <a:endParaRPr lang="en-US" altLang="en-US" sz="4000" b="1" dirty="0">
              <a:solidFill>
                <a:schemeClr val="accent4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753747-F4DD-472A-B285-A035E4989BD3}"/>
              </a:ext>
            </a:extLst>
          </p:cNvPr>
          <p:cNvSpPr/>
          <p:nvPr/>
        </p:nvSpPr>
        <p:spPr>
          <a:xfrm>
            <a:off x="1679575" y="1196975"/>
            <a:ext cx="9674225" cy="5089525"/>
          </a:xfrm>
          <a:custGeom>
            <a:avLst/>
            <a:gdLst>
              <a:gd name="connsiteX0" fmla="*/ 0 w 8880921"/>
              <a:gd name="connsiteY0" fmla="*/ 274541 h 5089748"/>
              <a:gd name="connsiteX1" fmla="*/ 274541 w 8880921"/>
              <a:gd name="connsiteY1" fmla="*/ 0 h 5089748"/>
              <a:gd name="connsiteX2" fmla="*/ 869672 w 8880921"/>
              <a:gd name="connsiteY2" fmla="*/ 0 h 5089748"/>
              <a:gd name="connsiteX3" fmla="*/ 1381485 w 8880921"/>
              <a:gd name="connsiteY3" fmla="*/ 0 h 5089748"/>
              <a:gd name="connsiteX4" fmla="*/ 2143253 w 8880921"/>
              <a:gd name="connsiteY4" fmla="*/ 0 h 5089748"/>
              <a:gd name="connsiteX5" fmla="*/ 2571748 w 8880921"/>
              <a:gd name="connsiteY5" fmla="*/ 0 h 5089748"/>
              <a:gd name="connsiteX6" fmla="*/ 2916924 w 8880921"/>
              <a:gd name="connsiteY6" fmla="*/ 0 h 5089748"/>
              <a:gd name="connsiteX7" fmla="*/ 3262100 w 8880921"/>
              <a:gd name="connsiteY7" fmla="*/ 0 h 5089748"/>
              <a:gd name="connsiteX8" fmla="*/ 3690595 w 8880921"/>
              <a:gd name="connsiteY8" fmla="*/ 0 h 5089748"/>
              <a:gd name="connsiteX9" fmla="*/ 4452363 w 8880921"/>
              <a:gd name="connsiteY9" fmla="*/ 0 h 5089748"/>
              <a:gd name="connsiteX10" fmla="*/ 4797539 w 8880921"/>
              <a:gd name="connsiteY10" fmla="*/ 0 h 5089748"/>
              <a:gd name="connsiteX11" fmla="*/ 5309352 w 8880921"/>
              <a:gd name="connsiteY11" fmla="*/ 0 h 5089748"/>
              <a:gd name="connsiteX12" fmla="*/ 5904484 w 8880921"/>
              <a:gd name="connsiteY12" fmla="*/ 0 h 5089748"/>
              <a:gd name="connsiteX13" fmla="*/ 6666252 w 8880921"/>
              <a:gd name="connsiteY13" fmla="*/ 0 h 5089748"/>
              <a:gd name="connsiteX14" fmla="*/ 7011428 w 8880921"/>
              <a:gd name="connsiteY14" fmla="*/ 0 h 5089748"/>
              <a:gd name="connsiteX15" fmla="*/ 7773196 w 8880921"/>
              <a:gd name="connsiteY15" fmla="*/ 0 h 5089748"/>
              <a:gd name="connsiteX16" fmla="*/ 8606380 w 8880921"/>
              <a:gd name="connsiteY16" fmla="*/ 0 h 5089748"/>
              <a:gd name="connsiteX17" fmla="*/ 8880921 w 8880921"/>
              <a:gd name="connsiteY17" fmla="*/ 274541 h 5089748"/>
              <a:gd name="connsiteX18" fmla="*/ 8880921 w 8880921"/>
              <a:gd name="connsiteY18" fmla="*/ 796718 h 5089748"/>
              <a:gd name="connsiteX19" fmla="*/ 8880921 w 8880921"/>
              <a:gd name="connsiteY19" fmla="*/ 1455114 h 5089748"/>
              <a:gd name="connsiteX20" fmla="*/ 8880921 w 8880921"/>
              <a:gd name="connsiteY20" fmla="*/ 2113511 h 5089748"/>
              <a:gd name="connsiteX21" fmla="*/ 8880921 w 8880921"/>
              <a:gd name="connsiteY21" fmla="*/ 2771907 h 5089748"/>
              <a:gd name="connsiteX22" fmla="*/ 8880921 w 8880921"/>
              <a:gd name="connsiteY22" fmla="*/ 3384897 h 5089748"/>
              <a:gd name="connsiteX23" fmla="*/ 8880921 w 8880921"/>
              <a:gd name="connsiteY23" fmla="*/ 3861667 h 5089748"/>
              <a:gd name="connsiteX24" fmla="*/ 8880921 w 8880921"/>
              <a:gd name="connsiteY24" fmla="*/ 4293030 h 5089748"/>
              <a:gd name="connsiteX25" fmla="*/ 8880921 w 8880921"/>
              <a:gd name="connsiteY25" fmla="*/ 4815207 h 5089748"/>
              <a:gd name="connsiteX26" fmla="*/ 8606380 w 8880921"/>
              <a:gd name="connsiteY26" fmla="*/ 5089748 h 5089748"/>
              <a:gd name="connsiteX27" fmla="*/ 8261204 w 8880921"/>
              <a:gd name="connsiteY27" fmla="*/ 5089748 h 5089748"/>
              <a:gd name="connsiteX28" fmla="*/ 7832709 w 8880921"/>
              <a:gd name="connsiteY28" fmla="*/ 5089748 h 5089748"/>
              <a:gd name="connsiteX29" fmla="*/ 7487533 w 8880921"/>
              <a:gd name="connsiteY29" fmla="*/ 5089748 h 5089748"/>
              <a:gd name="connsiteX30" fmla="*/ 6725765 w 8880921"/>
              <a:gd name="connsiteY30" fmla="*/ 5089748 h 5089748"/>
              <a:gd name="connsiteX31" fmla="*/ 6213952 w 8880921"/>
              <a:gd name="connsiteY31" fmla="*/ 5089748 h 5089748"/>
              <a:gd name="connsiteX32" fmla="*/ 5702139 w 8880921"/>
              <a:gd name="connsiteY32" fmla="*/ 5089748 h 5089748"/>
              <a:gd name="connsiteX33" fmla="*/ 5356963 w 8880921"/>
              <a:gd name="connsiteY33" fmla="*/ 5089748 h 5089748"/>
              <a:gd name="connsiteX34" fmla="*/ 4595195 w 8880921"/>
              <a:gd name="connsiteY34" fmla="*/ 5089748 h 5089748"/>
              <a:gd name="connsiteX35" fmla="*/ 3916745 w 8880921"/>
              <a:gd name="connsiteY35" fmla="*/ 5089748 h 5089748"/>
              <a:gd name="connsiteX36" fmla="*/ 3321614 w 8880921"/>
              <a:gd name="connsiteY36" fmla="*/ 5089748 h 5089748"/>
              <a:gd name="connsiteX37" fmla="*/ 2809801 w 8880921"/>
              <a:gd name="connsiteY37" fmla="*/ 5089748 h 5089748"/>
              <a:gd name="connsiteX38" fmla="*/ 2464624 w 8880921"/>
              <a:gd name="connsiteY38" fmla="*/ 5089748 h 5089748"/>
              <a:gd name="connsiteX39" fmla="*/ 1702856 w 8880921"/>
              <a:gd name="connsiteY39" fmla="*/ 5089748 h 5089748"/>
              <a:gd name="connsiteX40" fmla="*/ 1191043 w 8880921"/>
              <a:gd name="connsiteY40" fmla="*/ 5089748 h 5089748"/>
              <a:gd name="connsiteX41" fmla="*/ 274541 w 8880921"/>
              <a:gd name="connsiteY41" fmla="*/ 5089748 h 5089748"/>
              <a:gd name="connsiteX42" fmla="*/ 0 w 8880921"/>
              <a:gd name="connsiteY42" fmla="*/ 4815207 h 5089748"/>
              <a:gd name="connsiteX43" fmla="*/ 0 w 8880921"/>
              <a:gd name="connsiteY43" fmla="*/ 4247624 h 5089748"/>
              <a:gd name="connsiteX44" fmla="*/ 0 w 8880921"/>
              <a:gd name="connsiteY44" fmla="*/ 3680041 h 5089748"/>
              <a:gd name="connsiteX45" fmla="*/ 0 w 8880921"/>
              <a:gd name="connsiteY45" fmla="*/ 3248677 h 5089748"/>
              <a:gd name="connsiteX46" fmla="*/ 0 w 8880921"/>
              <a:gd name="connsiteY46" fmla="*/ 2817314 h 5089748"/>
              <a:gd name="connsiteX47" fmla="*/ 0 w 8880921"/>
              <a:gd name="connsiteY47" fmla="*/ 2158917 h 5089748"/>
              <a:gd name="connsiteX48" fmla="*/ 0 w 8880921"/>
              <a:gd name="connsiteY48" fmla="*/ 1682147 h 5089748"/>
              <a:gd name="connsiteX49" fmla="*/ 0 w 8880921"/>
              <a:gd name="connsiteY49" fmla="*/ 1069158 h 5089748"/>
              <a:gd name="connsiteX50" fmla="*/ 0 w 8880921"/>
              <a:gd name="connsiteY50" fmla="*/ 274541 h 508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8880921" h="5089748" extrusionOk="0">
                <a:moveTo>
                  <a:pt x="0" y="274541"/>
                </a:moveTo>
                <a:cubicBezTo>
                  <a:pt x="43852" y="133579"/>
                  <a:pt x="116615" y="19064"/>
                  <a:pt x="274541" y="0"/>
                </a:cubicBezTo>
                <a:cubicBezTo>
                  <a:pt x="425276" y="-46148"/>
                  <a:pt x="695858" y="32393"/>
                  <a:pt x="869672" y="0"/>
                </a:cubicBezTo>
                <a:cubicBezTo>
                  <a:pt x="1043486" y="-32393"/>
                  <a:pt x="1179992" y="32744"/>
                  <a:pt x="1381485" y="0"/>
                </a:cubicBezTo>
                <a:cubicBezTo>
                  <a:pt x="1582978" y="-32744"/>
                  <a:pt x="1979619" y="10452"/>
                  <a:pt x="2143253" y="0"/>
                </a:cubicBezTo>
                <a:cubicBezTo>
                  <a:pt x="2306887" y="-10452"/>
                  <a:pt x="2452610" y="6607"/>
                  <a:pt x="2571748" y="0"/>
                </a:cubicBezTo>
                <a:cubicBezTo>
                  <a:pt x="2690886" y="-6607"/>
                  <a:pt x="2801813" y="29487"/>
                  <a:pt x="2916924" y="0"/>
                </a:cubicBezTo>
                <a:cubicBezTo>
                  <a:pt x="3032035" y="-29487"/>
                  <a:pt x="3114638" y="28416"/>
                  <a:pt x="3262100" y="0"/>
                </a:cubicBezTo>
                <a:cubicBezTo>
                  <a:pt x="3409562" y="-28416"/>
                  <a:pt x="3566882" y="41745"/>
                  <a:pt x="3690595" y="0"/>
                </a:cubicBezTo>
                <a:cubicBezTo>
                  <a:pt x="3814308" y="-41745"/>
                  <a:pt x="4130316" y="77261"/>
                  <a:pt x="4452363" y="0"/>
                </a:cubicBezTo>
                <a:cubicBezTo>
                  <a:pt x="4774410" y="-77261"/>
                  <a:pt x="4659531" y="14670"/>
                  <a:pt x="4797539" y="0"/>
                </a:cubicBezTo>
                <a:cubicBezTo>
                  <a:pt x="4935547" y="-14670"/>
                  <a:pt x="5144088" y="15919"/>
                  <a:pt x="5309352" y="0"/>
                </a:cubicBezTo>
                <a:cubicBezTo>
                  <a:pt x="5474616" y="-15919"/>
                  <a:pt x="5751361" y="59236"/>
                  <a:pt x="5904484" y="0"/>
                </a:cubicBezTo>
                <a:cubicBezTo>
                  <a:pt x="6057607" y="-59236"/>
                  <a:pt x="6346968" y="33579"/>
                  <a:pt x="6666252" y="0"/>
                </a:cubicBezTo>
                <a:cubicBezTo>
                  <a:pt x="6985536" y="-33579"/>
                  <a:pt x="6877709" y="39194"/>
                  <a:pt x="7011428" y="0"/>
                </a:cubicBezTo>
                <a:cubicBezTo>
                  <a:pt x="7145147" y="-39194"/>
                  <a:pt x="7417295" y="62877"/>
                  <a:pt x="7773196" y="0"/>
                </a:cubicBezTo>
                <a:cubicBezTo>
                  <a:pt x="8129097" y="-62877"/>
                  <a:pt x="8298158" y="99857"/>
                  <a:pt x="8606380" y="0"/>
                </a:cubicBezTo>
                <a:cubicBezTo>
                  <a:pt x="8776748" y="-1295"/>
                  <a:pt x="8889458" y="123875"/>
                  <a:pt x="8880921" y="274541"/>
                </a:cubicBezTo>
                <a:cubicBezTo>
                  <a:pt x="8907555" y="465635"/>
                  <a:pt x="8826552" y="663315"/>
                  <a:pt x="8880921" y="796718"/>
                </a:cubicBezTo>
                <a:cubicBezTo>
                  <a:pt x="8935290" y="930121"/>
                  <a:pt x="8850074" y="1299977"/>
                  <a:pt x="8880921" y="1455114"/>
                </a:cubicBezTo>
                <a:cubicBezTo>
                  <a:pt x="8911768" y="1610251"/>
                  <a:pt x="8853660" y="1928413"/>
                  <a:pt x="8880921" y="2113511"/>
                </a:cubicBezTo>
                <a:cubicBezTo>
                  <a:pt x="8908182" y="2298609"/>
                  <a:pt x="8834708" y="2487023"/>
                  <a:pt x="8880921" y="2771907"/>
                </a:cubicBezTo>
                <a:cubicBezTo>
                  <a:pt x="8927134" y="3056791"/>
                  <a:pt x="8835108" y="3208727"/>
                  <a:pt x="8880921" y="3384897"/>
                </a:cubicBezTo>
                <a:cubicBezTo>
                  <a:pt x="8926734" y="3561067"/>
                  <a:pt x="8841979" y="3674095"/>
                  <a:pt x="8880921" y="3861667"/>
                </a:cubicBezTo>
                <a:cubicBezTo>
                  <a:pt x="8919863" y="4049239"/>
                  <a:pt x="8878422" y="4203046"/>
                  <a:pt x="8880921" y="4293030"/>
                </a:cubicBezTo>
                <a:cubicBezTo>
                  <a:pt x="8883420" y="4383014"/>
                  <a:pt x="8831071" y="4556286"/>
                  <a:pt x="8880921" y="4815207"/>
                </a:cubicBezTo>
                <a:cubicBezTo>
                  <a:pt x="8845058" y="4978502"/>
                  <a:pt x="8747865" y="5129113"/>
                  <a:pt x="8606380" y="5089748"/>
                </a:cubicBezTo>
                <a:cubicBezTo>
                  <a:pt x="8520114" y="5122965"/>
                  <a:pt x="8341565" y="5069360"/>
                  <a:pt x="8261204" y="5089748"/>
                </a:cubicBezTo>
                <a:cubicBezTo>
                  <a:pt x="8180843" y="5110136"/>
                  <a:pt x="7953046" y="5072716"/>
                  <a:pt x="7832709" y="5089748"/>
                </a:cubicBezTo>
                <a:cubicBezTo>
                  <a:pt x="7712372" y="5106780"/>
                  <a:pt x="7660090" y="5071836"/>
                  <a:pt x="7487533" y="5089748"/>
                </a:cubicBezTo>
                <a:cubicBezTo>
                  <a:pt x="7314976" y="5107660"/>
                  <a:pt x="7040639" y="5039182"/>
                  <a:pt x="6725765" y="5089748"/>
                </a:cubicBezTo>
                <a:cubicBezTo>
                  <a:pt x="6410891" y="5140314"/>
                  <a:pt x="6423640" y="5054568"/>
                  <a:pt x="6213952" y="5089748"/>
                </a:cubicBezTo>
                <a:cubicBezTo>
                  <a:pt x="6004264" y="5124928"/>
                  <a:pt x="5825388" y="5088567"/>
                  <a:pt x="5702139" y="5089748"/>
                </a:cubicBezTo>
                <a:cubicBezTo>
                  <a:pt x="5578890" y="5090929"/>
                  <a:pt x="5471067" y="5088053"/>
                  <a:pt x="5356963" y="5089748"/>
                </a:cubicBezTo>
                <a:cubicBezTo>
                  <a:pt x="5242859" y="5091443"/>
                  <a:pt x="4960878" y="5065637"/>
                  <a:pt x="4595195" y="5089748"/>
                </a:cubicBezTo>
                <a:cubicBezTo>
                  <a:pt x="4229512" y="5113859"/>
                  <a:pt x="4134197" y="5011928"/>
                  <a:pt x="3916745" y="5089748"/>
                </a:cubicBezTo>
                <a:cubicBezTo>
                  <a:pt x="3699293" y="5167568"/>
                  <a:pt x="3516052" y="5072735"/>
                  <a:pt x="3321614" y="5089748"/>
                </a:cubicBezTo>
                <a:cubicBezTo>
                  <a:pt x="3127176" y="5106761"/>
                  <a:pt x="3048429" y="5029724"/>
                  <a:pt x="2809801" y="5089748"/>
                </a:cubicBezTo>
                <a:cubicBezTo>
                  <a:pt x="2571173" y="5149772"/>
                  <a:pt x="2537728" y="5056919"/>
                  <a:pt x="2464624" y="5089748"/>
                </a:cubicBezTo>
                <a:cubicBezTo>
                  <a:pt x="2391520" y="5122577"/>
                  <a:pt x="1902005" y="5005668"/>
                  <a:pt x="1702856" y="5089748"/>
                </a:cubicBezTo>
                <a:cubicBezTo>
                  <a:pt x="1503707" y="5173828"/>
                  <a:pt x="1371357" y="5056300"/>
                  <a:pt x="1191043" y="5089748"/>
                </a:cubicBezTo>
                <a:cubicBezTo>
                  <a:pt x="1010729" y="5123196"/>
                  <a:pt x="543122" y="5058741"/>
                  <a:pt x="274541" y="5089748"/>
                </a:cubicBezTo>
                <a:cubicBezTo>
                  <a:pt x="143034" y="5109328"/>
                  <a:pt x="-20361" y="4984563"/>
                  <a:pt x="0" y="4815207"/>
                </a:cubicBezTo>
                <a:cubicBezTo>
                  <a:pt x="-37601" y="4665582"/>
                  <a:pt x="44532" y="4487874"/>
                  <a:pt x="0" y="4247624"/>
                </a:cubicBezTo>
                <a:cubicBezTo>
                  <a:pt x="-44532" y="4007374"/>
                  <a:pt x="1186" y="3960502"/>
                  <a:pt x="0" y="3680041"/>
                </a:cubicBezTo>
                <a:cubicBezTo>
                  <a:pt x="-1186" y="3399580"/>
                  <a:pt x="34409" y="3366206"/>
                  <a:pt x="0" y="3248677"/>
                </a:cubicBezTo>
                <a:cubicBezTo>
                  <a:pt x="-34409" y="3131148"/>
                  <a:pt x="38356" y="2981570"/>
                  <a:pt x="0" y="2817314"/>
                </a:cubicBezTo>
                <a:cubicBezTo>
                  <a:pt x="-38356" y="2653058"/>
                  <a:pt x="14022" y="2419978"/>
                  <a:pt x="0" y="2158917"/>
                </a:cubicBezTo>
                <a:cubicBezTo>
                  <a:pt x="-14022" y="1897856"/>
                  <a:pt x="18465" y="1871003"/>
                  <a:pt x="0" y="1682147"/>
                </a:cubicBezTo>
                <a:cubicBezTo>
                  <a:pt x="-18465" y="1493291"/>
                  <a:pt x="18497" y="1196384"/>
                  <a:pt x="0" y="1069158"/>
                </a:cubicBezTo>
                <a:cubicBezTo>
                  <a:pt x="-18497" y="941932"/>
                  <a:pt x="41357" y="581201"/>
                  <a:pt x="0" y="274541"/>
                </a:cubicBezTo>
                <a:close/>
              </a:path>
            </a:pathLst>
          </a:custGeom>
          <a:noFill/>
          <a:ln>
            <a:solidFill>
              <a:srgbClr val="33CC3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1DCC2C-C163-40FE-8EDE-98E863040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667AD7-8A76-4D1C-B70C-8FD57009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840794-E66F-4A18-9025-AE5C4A5FC06C}" type="slidenum">
              <a:rPr lang="en-US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B3934-BB29-4907-9CAE-302160FE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ยุคต่างๆ ในการพัฒนา ภาษา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OOP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FF843-E373-4255-8C9F-50C4A2510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628650" indent="-628650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SIMULA 1 (1962)</a:t>
            </a:r>
          </a:p>
          <a:p>
            <a:pPr marL="628650" indent="-628650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SIMULA 67 (1967)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th-TH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ภาษาซิมูลา </a:t>
            </a:r>
            <a:r>
              <a:rPr 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เริ่มพัฒนาขึ้นประมาณปี พ.ศ. 2503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 "ศูนย์คอมพิวเตอร์นอร์เวย์"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Norwegian Computing Center)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ที่นครออสโล</a:t>
            </a:r>
            <a:endParaRPr 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 โอล-โยฮาน ดาห์ล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Ole-John Dahl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และ คริสเตน ไนกาอาร์ด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Kristen </a:t>
            </a:r>
            <a:r>
              <a:rPr lang="en-US" sz="36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Nygaard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A7664-2181-4DEC-A982-1BF2854F9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9152C-7A1A-41C6-9DC2-56700C154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DC25E6-4C2F-4024-9213-DA31C6D8E281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22E14DF4-1AB5-DEB8-6943-A29D2E63A5A3}"/>
              </a:ext>
            </a:extLst>
          </p:cNvPr>
          <p:cNvSpPr txBox="1"/>
          <p:nvPr/>
        </p:nvSpPr>
        <p:spPr>
          <a:xfrm>
            <a:off x="5076825" y="1870075"/>
            <a:ext cx="2314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accent6">
                    <a:lumMod val="75000"/>
                  </a:schemeClr>
                </a:solidFill>
              </a:rPr>
              <a:t>(60 ปีมาแล้ว)</a:t>
            </a:r>
            <a:endParaRPr lang="th-TH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DEA0B-D0C7-42D3-BB5A-25FA9A87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SIMULA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อย่างง่าย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BFFBE-9719-4C63-9793-5507DE975CE5}"/>
              </a:ext>
            </a:extLst>
          </p:cNvPr>
          <p:cNvSpPr txBox="1"/>
          <p:nvPr/>
        </p:nvSpPr>
        <p:spPr>
          <a:xfrm>
            <a:off x="2257425" y="1801813"/>
            <a:ext cx="1584325" cy="954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Begin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End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C886CA-2962-43E6-9632-3D7415C6FD88}"/>
              </a:ext>
            </a:extLst>
          </p:cNvPr>
          <p:cNvSpPr txBox="1"/>
          <p:nvPr/>
        </p:nvSpPr>
        <p:spPr>
          <a:xfrm>
            <a:off x="4727575" y="1801813"/>
            <a:ext cx="4264025" cy="18161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Begin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OutText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("Hello World!"); 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Outimage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; 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End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BB81E7-48D1-463F-96A1-96CA805AD31C}"/>
              </a:ext>
            </a:extLst>
          </p:cNvPr>
          <p:cNvSpPr/>
          <p:nvPr/>
        </p:nvSpPr>
        <p:spPr>
          <a:xfrm>
            <a:off x="2019300" y="4429125"/>
            <a:ext cx="7416800" cy="13843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ศึกษาเพิ่มเติมได้จาก </a:t>
            </a:r>
            <a:r>
              <a:rPr lang="en-US" sz="28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 TO OOP IN SIMULA</a:t>
            </a:r>
            <a:endParaRPr lang="th-TH" sz="2800" b="1" dirty="0">
              <a:solidFill>
                <a:srgbClr val="00B05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  <a:hlinkClick r:id="rId2"/>
              </a:rPr>
              <a:t>http://staff.um.edu.mt/jskl1/talk.html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68B2DB-127B-461B-B862-DA8EE89AA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0B65F-66BC-4091-951B-6946E202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017BC0-CCD3-4C3F-8E8C-750CC845FB59}" type="slidenum">
              <a:rPr lang="en-US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78E26-809D-481F-8841-00EB2D0F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ยุคต่างๆ ในการพัฒนาภาษา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OOP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ต่อ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179E-382D-4BA1-9906-E548E57DA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1825625"/>
            <a:ext cx="11563350" cy="4351338"/>
          </a:xfrm>
        </p:spPr>
        <p:txBody>
          <a:bodyPr rtlCol="0">
            <a:normAutofit/>
          </a:bodyPr>
          <a:lstStyle/>
          <a:p>
            <a:pPr marL="628650" indent="-628650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40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Smalltalk (1970s)</a:t>
            </a:r>
            <a:endParaRPr lang="th-TH" sz="4000" b="1" dirty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ภาษาสมอลล์ทอล์ก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Smalltalk)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เป็นภาษาโปรแกรมเชิงวัตถุที่ได้ออกแบบในปี ค.ศ. 1970 ที่ 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Xerox PARC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 อลันด์ เคย์ </a:t>
            </a:r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(ผู้ริเริ่มใช้คำเรียกว่า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Object-oriented) 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Dan Ingalls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Ted </a:t>
            </a:r>
            <a:r>
              <a:rPr lang="en-US" sz="36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Kaehler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Adele Goldberg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และคนอื่น ๆ 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ภาษาสมอลทอล์คยังคงมีการพัฒนาอย่างต่อเนื่อง และมีชุมชนผู้ใช้ที่เหนียวแน่น ภาษาสมอลล์ทอล์กเป็นภาษาที่มีกระบวนการจำแนกชนิดแบบยืดหยุ่น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dynamic)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BC974-C2DD-45C7-8D34-BCB594F48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D3292-14EA-4451-9982-C3776DDF0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1E732A-9B99-4F36-9E5D-2277513E65D0}" type="slidenum">
              <a:rPr lang="en-US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06B9-EC31-45A2-8695-51A974C9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 ภาษา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Smalltalk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64594-3291-4146-A254-2477BB8999F4}"/>
              </a:ext>
            </a:extLst>
          </p:cNvPr>
          <p:cNvSpPr txBox="1"/>
          <p:nvPr/>
        </p:nvSpPr>
        <p:spPr>
          <a:xfrm>
            <a:off x="2351088" y="1858963"/>
            <a:ext cx="4895850" cy="3416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>
              <a:defRPr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a-DK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(x &lt; y) ifTrue: [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a-DK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max := y. i := j 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a-DK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] 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a-DK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ifFalse: [ 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a-DK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max := x. i := k 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a-DK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]</a:t>
            </a: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035BF-96AF-487D-BC61-94E87BC40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C2BB8-AB20-459F-ABEA-59297593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A9722D-23E5-4FDA-A2A5-F000A4EB5D1B}" type="slidenum">
              <a:rPr lang="en-US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8D3A0-C85A-460D-8584-301A9EA0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ยุคต่างๆ ในการพัฒนาภาษา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OOP (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ต่อ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3E748-73D7-497F-905C-0AA468574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628650" indent="-628650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C++ (1983)</a:t>
            </a:r>
            <a:endParaRPr lang="th-TH" sz="3600" b="1" dirty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ภาษาซีพลัสพลัส (อังกฤษ: 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C++)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เป็นภาษาโปรแกรมคอมพิวเตอร์อเนกประสงค์ มีโครงสร้างภาษาที่มีการจัดชนิดข้อมูลแบบสแตติก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statically typed)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และสนับสนุนรูปแบบการเขียนโปรแกรมที่หลากหลาย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multi-paradigm language)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ได้แก่ การโปรแกรมเชิงกระบวนคำสั่ง, การนิยามข้อมูล, การโปรแกรมเชิงวัตถุ, และการโปรแกรมแบบเจเนริก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generic programming)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ภาษาซีพลัสพลัสเป็นภาษาโปรแกรมเชิงพาณิชย์ที่นิยมมากภาษาหนึ่งนับตั้งแต่ช่วงทศวรรษ 1990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F3D86-BF4F-4FBD-B65E-AA640A22A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24C33-0670-4218-8675-5F0C8655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404F12-D8A2-4DB3-BD92-80690B7F86EF}" type="slidenum">
              <a:rPr lang="en-US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43AC-9DAB-4DB6-99DB-1867B69B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C++ 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(ต่อ)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87F2AB22-BB5C-4851-B319-C1EAA18CD6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2956" y="1600200"/>
            <a:ext cx="11366090" cy="4525963"/>
          </a:xfrm>
        </p:spPr>
        <p:txBody>
          <a:bodyPr/>
          <a:lstStyle/>
          <a:p>
            <a:pPr marL="541338" indent="-541338">
              <a:buFont typeface="Courier New" panose="02070309020205020404" pitchFamily="49" charset="0"/>
              <a:buChar char="o"/>
            </a:pPr>
            <a:r>
              <a:rPr lang="th-TH" altLang="en-US" sz="40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เบียเ</a:t>
            </a: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นอ สเดราสดร็อบ (</a:t>
            </a:r>
            <a:r>
              <a:rPr lang="en-US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Bjarne </a:t>
            </a:r>
            <a:r>
              <a:rPr lang="en-US" altLang="en-US" sz="40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Stroustrup</a:t>
            </a:r>
            <a:r>
              <a:rPr lang="en-US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จากเบลล์</a:t>
            </a:r>
            <a:r>
              <a:rPr lang="th-TH" altLang="en-US" sz="40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แล็บส์</a:t>
            </a: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Bell Labs) </a:t>
            </a: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เป็นผู้พัฒนาภาษาซีพลัสพลัส ในปี ค.ศ. 1983  เดิมใช้ชื่อ </a:t>
            </a:r>
            <a:r>
              <a:rPr lang="en-US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“C with classes”</a:t>
            </a:r>
          </a:p>
          <a:p>
            <a:pPr marL="541338" indent="-541338">
              <a:buFont typeface="Courier New" panose="02070309020205020404" pitchFamily="49" charset="0"/>
              <a:buChar char="o"/>
            </a:pP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สิ่งที่พัฒนาขึ้นเพิ่มเติม</a:t>
            </a:r>
            <a:r>
              <a:rPr lang="en-US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ได้แก่ </a:t>
            </a:r>
            <a:r>
              <a:rPr lang="th-TH" altLang="en-US" sz="40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เวอร์ชวล</a:t>
            </a: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 การโอ</a:t>
            </a:r>
            <a:r>
              <a:rPr lang="th-TH" altLang="en-US" sz="40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เวอร์</a:t>
            </a: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โหลด</a:t>
            </a:r>
            <a:r>
              <a:rPr lang="th-TH" altLang="en-US" sz="40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โอเปอเรเตอร์</a:t>
            </a: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การสืบทอดหลายสาย เท</a:t>
            </a:r>
            <a:r>
              <a:rPr lang="th-TH" altLang="en-US" sz="40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มเ</a:t>
            </a: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พลต และการจัดการเอกเซพชัน </a:t>
            </a:r>
            <a:endParaRPr lang="en-US" altLang="en-US" sz="40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541338" indent="-541338">
              <a:buFont typeface="Courier New" panose="02070309020205020404" pitchFamily="49" charset="0"/>
              <a:buChar char="o"/>
            </a:pP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มาตรฐานของภาษาซีพลัสพลัสได้รับการรับรองครั้งแรกในปี ค.ศ. 1998 เป็นมาตรฐาน </a:t>
            </a:r>
            <a:r>
              <a:rPr lang="en-US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ISO/IEC 14882:1998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CAE93-9CC1-457C-A855-E2B3A026E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94B2B-2C0B-4E25-A7D4-0DC61392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B8920F-7D90-4712-9ED4-246B66866E35}" type="slidenum">
              <a:rPr lang="en-US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5006A1C-5F23-4EFB-8FB1-20487DFAF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1750"/>
            <a:ext cx="8229600" cy="11430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Harvard Mark I Computer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2BAE0-D183-46F8-BE37-07C98E2D4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10244" name="Picture 2">
            <a:extLst>
              <a:ext uri="{FF2B5EF4-FFF2-40B4-BE49-F238E27FC236}">
                <a16:creationId xmlns:a16="http://schemas.microsoft.com/office/drawing/2014/main" id="{3AE71DB9-EAC7-49CA-919E-BA85594346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86000" y="887413"/>
            <a:ext cx="7620000" cy="50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23EF1-3BFB-476A-A258-70C29D1F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A0CF4F-DB34-41D6-BB63-A7C47C8AE30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F8FBDC-75C9-4B6A-8CA6-194867159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70" y="886748"/>
            <a:ext cx="7620660" cy="50845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52DE-D54A-4F1D-9674-2C9E70A73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ยุคต่างๆ ในการพัฒนาภาษา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OOP (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ต่อ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2B870-4877-4AB8-8F65-BA1FBEBD7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8" y="1431925"/>
            <a:ext cx="11444748" cy="4924425"/>
          </a:xfrm>
        </p:spPr>
        <p:txBody>
          <a:bodyPr rtlCol="0">
            <a:normAutofit fontScale="92500" lnSpcReduction="10000"/>
          </a:bodyPr>
          <a:lstStyle/>
          <a:p>
            <a:pPr marL="452438" indent="-452438" fontAlgn="auto"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541338" algn="l"/>
              </a:tabLst>
              <a:defRPr/>
            </a:pPr>
            <a:r>
              <a:rPr 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Java programming language (January 1991)</a:t>
            </a:r>
            <a:endParaRPr lang="th-TH" sz="3600" b="1" dirty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 fontAlgn="auto"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541338" algn="l"/>
              </a:tabLst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ภาษาจาวา (อังกฤษ: 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Java programming language)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เป็นภาษาโปรแกรมเชิงวัตถุ (อังกฤษ: 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 Oriented Programming) </a:t>
            </a:r>
            <a:endParaRPr lang="th-TH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 fontAlgn="auto"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541338" algn="l"/>
              </a:tabLst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พัฒนาโดย </a:t>
            </a:r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เจมส์ กอสลิง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และวิศวกรคนอื่นๆ ที่ </a:t>
            </a:r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ซัน ไมโครซิสเต็มส์ </a:t>
            </a:r>
          </a:p>
          <a:p>
            <a:pPr marL="452438" indent="-452438" fontAlgn="auto"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541338" algn="l"/>
              </a:tabLst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ภาษาจาวาถูกพัฒนาขึ้นในปี พ.ศ. 2534 (ค.ศ. 1991) โดยเป็นส่วนหนึ่งของ โครงการกรีน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the Green Project)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และสำเร็จออกสู่สาธารณะในปี พ.ศ. 2538 (ค.ศ. 1995) </a:t>
            </a:r>
          </a:p>
          <a:p>
            <a:pPr marL="452438" indent="-452438" fontAlgn="auto"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541338" algn="l"/>
              </a:tabLst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ภาษานี้มีจุดประสงค์เพื่อใช้แทนภาษาซีพลัสพลัส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C++)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เพื่อใช้กับ 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WWW</a:t>
            </a:r>
          </a:p>
          <a:p>
            <a:pPr marL="452438" indent="-452438" fontAlgn="auto"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541338" algn="l"/>
              </a:tabLst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รูปแบบที่เพิ่มเติมคล้ายกับภาษาอ็อบเจกต์ทีฟซี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Objective-C) </a:t>
            </a:r>
          </a:p>
          <a:p>
            <a:pPr marL="452438" indent="-452438" fontAlgn="auto"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541338" algn="l"/>
              </a:tabLst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เดิมภาษานี้เรียกว่า ภาษาโอ๊ก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Oak) 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ซึ่งตั้งชื่อตามต้นโอ๊กใกล้ที่ทำงานของ เจมส์ กอสลิง แต่ว่ามีปัญหาทางลิขสิทธิ์ จึงเปลี่ยนไปใช้ชื่อ "จาวา" ซึ่งเป็นชื่อกาแฟแทน</a:t>
            </a:r>
            <a:endParaRPr 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9E66F-7B5F-4DA3-995D-7F187A9A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33DD6-17E0-43A8-9620-E9417075B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88F250-C379-41EC-8219-2FEFC62C37DE}" type="slidenum">
              <a:rPr lang="en-US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0DF8-F460-427F-989A-D65D6F14C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ยุคต่างๆ ในการพัฒนาภาษา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OOP (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ต่อ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F960D-739A-4DEA-9DF1-4B3D2564D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14" y="1560513"/>
            <a:ext cx="11781042" cy="4926012"/>
          </a:xfrm>
        </p:spPr>
        <p:txBody>
          <a:bodyPr rtlCol="0">
            <a:normAutofit lnSpcReduction="10000"/>
          </a:bodyPr>
          <a:lstStyle/>
          <a:p>
            <a:pPr marL="541338" indent="-541338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40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ภาษาซีชาร์ป (</a:t>
            </a:r>
            <a:r>
              <a:rPr lang="en-US" sz="40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C♯ Programming Language) (January 1999)</a:t>
            </a:r>
          </a:p>
          <a:p>
            <a:pPr marL="982663" lvl="1" indent="-525463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เป็นภาษาโปรแกรมแบบหลายโมเดล </a:t>
            </a:r>
            <a:endParaRPr 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982663" lvl="1" indent="-525463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ใช้ระบบชนิดข้อมูลแบบรัดกุม (</a:t>
            </a:r>
            <a:r>
              <a:rPr 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strong typing) </a:t>
            </a:r>
          </a:p>
          <a:p>
            <a:pPr marL="982663" lvl="1" indent="-525463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สนับสนุนการเขียนโปรแกรมเชิงคำสั่ง </a:t>
            </a:r>
            <a:endParaRPr 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982663" lvl="1" indent="-525463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การเขียนโปรแกรมเชิงประกาศ </a:t>
            </a:r>
            <a:endParaRPr 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982663" lvl="1" indent="-525463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การเขียนโปรแกรมเชิงฟังก์ชัน </a:t>
            </a:r>
            <a:endParaRPr 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982663" lvl="1" indent="-525463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การเขียนโปรแกรมเชิงกระบวนการ </a:t>
            </a:r>
            <a:endParaRPr 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982663" lvl="1" indent="-525463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การเขียนโปรแกรมเชิงวัตถุ (แบบคลาส) </a:t>
            </a:r>
            <a:endParaRPr 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982663" lvl="1" indent="-525463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การเขียนโปรแกรมเชิงส่วนประกอบ</a:t>
            </a:r>
            <a:endParaRPr 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157A9-14B3-4619-8865-BE0426D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E9353-31F2-4C79-AD43-850F653D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63DD11-402B-4B53-8CEB-F789E51B024A}" type="slidenum">
              <a:rPr lang="en-US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A1B0B-5346-4B53-81CC-4068D5E6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ภาษาซีชาร์ป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(C#)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A4DA3E99-ACF5-4F63-B320-1174218272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89935" y="1825625"/>
            <a:ext cx="10982633" cy="4351338"/>
          </a:xfrm>
        </p:spPr>
        <p:txBody>
          <a:bodyPr/>
          <a:lstStyle/>
          <a:p>
            <a:pPr marL="452438" indent="-4524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พัฒนาเริ่มแรกโดยบริษัทไมโครซอฟท์เพื่อทำงานบนดอต</a:t>
            </a:r>
            <a:r>
              <a:rPr lang="th-TH" altLang="en-US" sz="36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เน็ตเฟ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รม</a:t>
            </a:r>
            <a:r>
              <a:rPr lang="th-TH" altLang="en-US" sz="36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เวิร์ก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alt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มีแอน</a:t>
            </a:r>
            <a:r>
              <a:rPr lang="th-TH" altLang="en-US" sz="36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เดอร์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เฮ</a:t>
            </a:r>
            <a:r>
              <a:rPr lang="th-TH" altLang="en-US" sz="36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ลส์เบิร์ก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Anders Hejlsberg)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เป็นหัวหน้าโครงการ </a:t>
            </a:r>
            <a:endParaRPr lang="en-US" alt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มีรากฐานมาจากภาษาซีพลัสพลัสและภาษาอื่นๆ (โดยเฉพาะภาษาเดลไฟและจาวา) </a:t>
            </a:r>
            <a:endParaRPr lang="en-US" alt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โดยมีจุดมุ่งหมายให้เป็นภาษาสมัยใหม่ที่ไม่ซับซ้อน ใช้งานได้ทั่วไป (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general-purpose)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และเป็นเชิงวัตถุเป็นหลัก</a:t>
            </a:r>
            <a:endParaRPr lang="en-US" alt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87D58-82B3-4F08-BFDC-456C17B02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D5433-ADF7-4604-9BAF-6F2CE0861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689B74-B15A-468B-A0AE-CB81BCF95F20}" type="slidenum">
              <a:rPr lang="en-US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B5E86-CB68-4C1F-AB22-F64750BBF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ยุคต่างๆ ในการพัฒนาภาษา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OOP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6D27BFE8-24E7-436F-AB42-5FADB66446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ภาษาโปรแกรมอื่นๆ ที่รองรับ </a:t>
            </a:r>
            <a:r>
              <a:rPr lang="en-US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OOP</a:t>
            </a:r>
          </a:p>
          <a:p>
            <a:pPr lvl="1"/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ฯลฯ</a:t>
            </a:r>
          </a:p>
          <a:p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DBE55-28E6-4220-BA50-A653E717E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41F88-F874-4B8A-AC09-FF50E478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30A7AC-ED60-4E02-A49C-216FBBCFF422}" type="slidenum">
              <a:rPr lang="en-US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6099-E7E2-4275-9083-9C428B9B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ข้อดีของภาษา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OOP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B2C73437-B4CC-4385-8D44-DDAEDE9FBF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825625"/>
            <a:ext cx="11639550" cy="4351338"/>
          </a:xfrm>
        </p:spPr>
        <p:txBody>
          <a:bodyPr/>
          <a:lstStyle/>
          <a:p>
            <a:pPr marL="452438" indent="-452438">
              <a:buFont typeface="Courier New" panose="02070309020205020404" pitchFamily="49" charset="0"/>
              <a:buChar char="o"/>
            </a:pPr>
            <a:r>
              <a:rPr lang="en-US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Flexible :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มีความยืดหยุ่นสูง ภาษาที่รองรับ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มักจะสามารถสร้าง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Library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ให้ทำงานบนระบบต่างๆ ได้โดยง่าย 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สามารถทำงานข้ามเครื่อง หรือข้ามภาษาได้ เช่นใน </a:t>
            </a:r>
            <a:r>
              <a:rPr lang="en-US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Java 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.NET</a:t>
            </a:r>
          </a:p>
          <a:p>
            <a:pPr marL="452438" indent="-452438">
              <a:buFont typeface="Courier New" panose="02070309020205020404" pitchFamily="49" charset="0"/>
              <a:buChar char="o"/>
            </a:pPr>
            <a:r>
              <a:rPr lang="en-US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Powerful :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เนื่องจากทำงานในเชิงวัตถุ หลายๆ ภาษา มักมีการเข้าถึงสมาชิกของวัตถุคล้ายๆ กัน 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ทำให้เรียนรู้ได้เร็ว สร้างงานได้มากกว่า </a:t>
            </a:r>
          </a:p>
          <a:p>
            <a:pPr marL="452438" indent="-452438">
              <a:buFont typeface="Courier New" panose="02070309020205020404" pitchFamily="49" charset="0"/>
              <a:buChar char="o"/>
            </a:pPr>
            <a:r>
              <a:rPr lang="en-US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Easier to use</a:t>
            </a:r>
            <a:r>
              <a:rPr lang="th-TH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โดยทั่วไป ภาษา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จะมีรายงานข้อผิดพลาดในขณะคอมไพล์และมีการตรวจจับข้อผิดพลาดขณะทำงานได้ดีกว่า 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ทำให้เสียเวลาในการหาข้อผิดพลาดน้อยกว่า</a:t>
            </a:r>
            <a:endParaRPr lang="en-US" altLang="en-US" sz="3600" b="1" dirty="0">
              <a:solidFill>
                <a:schemeClr val="accent4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68C9B-8CE9-4550-A9A6-121C05676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D0B2F-C6D9-4D3B-9976-D3622FDDE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A49AC-6605-4301-9E3C-E95276C33943}" type="slidenum">
              <a:rPr lang="en-US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2DEFC-884A-4AB5-8E27-BFB87A571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ข้อดีของภาษา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OOP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F8DEA5CD-2A42-4435-A6DE-0861F9FC7F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8125" y="1825625"/>
            <a:ext cx="11658600" cy="4351338"/>
          </a:xfrm>
        </p:spPr>
        <p:txBody>
          <a:bodyPr/>
          <a:lstStyle/>
          <a:p>
            <a:pPr marL="541338" indent="-541338">
              <a:buFont typeface="Courier New" panose="02070309020205020404" pitchFamily="49" charset="0"/>
              <a:buChar char="o"/>
            </a:pPr>
            <a:r>
              <a:rPr lang="en-US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Visually oriented</a:t>
            </a:r>
            <a:r>
              <a:rPr lang="th-TH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altLang="en-US" sz="3600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เนื่องจากเป็นภาษายุคใหม่ ที่เน้น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design by reuse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ทำให้นักพัฒนาภาษา มีเวลามากพอที่จะสร้าง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IDE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ที่ฉลาดและใช้งานง่าย ดังนั้น 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 </a:t>
            </a:r>
            <a:r>
              <a:rPr lang="en-US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UI 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ทั้งหลาย จึงอยู่ในแบบเสมือนจริงมากกว่า</a:t>
            </a:r>
          </a:p>
          <a:p>
            <a:pPr marL="541338" indent="-541338">
              <a:buFont typeface="Courier New" panose="02070309020205020404" pitchFamily="49" charset="0"/>
              <a:buChar char="o"/>
            </a:pPr>
            <a:r>
              <a:rPr lang="en-US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Internet-friendly</a:t>
            </a:r>
            <a:r>
              <a:rPr lang="th-TH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altLang="en-US" sz="3600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OOP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ที่นิยมใช้ มักมีการพัฒนา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Library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ที่รองรับ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internet 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ทำให้สามารถใช้ความสามารถดังกล่าวได้อย่างง่ายดายและรวดเร็ว </a:t>
            </a:r>
            <a:endParaRPr lang="en-US" altLang="en-US" sz="3600" b="1" dirty="0">
              <a:solidFill>
                <a:schemeClr val="accent4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7A9A2-B507-460D-973D-A17A78C9E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83BF4-024F-4D54-906B-BC7B6A823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871C78-DBA7-4FB5-8EF1-D6F3BAD171B6}" type="slidenum">
              <a:rPr lang="en-US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9116-0C70-435F-AA70-A9B2B5A41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ข้อเสียของ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OOP</a:t>
            </a:r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EEFC83FF-F1B6-4CEB-B166-42804AAB55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95275" y="1825625"/>
            <a:ext cx="11715750" cy="4351338"/>
          </a:xfrm>
        </p:spPr>
        <p:txBody>
          <a:bodyPr/>
          <a:lstStyle/>
          <a:p>
            <a:pPr marL="452438" indent="-4524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ใช้เนื้อที่ในการทำงานมาก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เนื่องจากมีชื่อฟังก์ชันที่ซ้ำๆ กันจากหลายคลาส (โดยเฉพาะการสืบทอดจากคลาสสู่คลาส) </a:t>
            </a:r>
            <a:r>
              <a:rPr lang="th-TH" altLang="en-US" sz="3600" b="1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ทำให้ระบบต้องมีการจัดเก็บตาราง </a:t>
            </a:r>
            <a:r>
              <a:rPr lang="en-US" altLang="en-US" sz="3600" b="1" u="sng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virtual functions</a:t>
            </a:r>
          </a:p>
          <a:p>
            <a:pPr marL="452438" indent="-4524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ในบางภาษาจะ</a:t>
            </a:r>
            <a:r>
              <a:rPr lang="th-TH" altLang="en-US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มีความรัดกุม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ในการเขียนมาก เมื่อต้องทำงานขนาดใหญ่</a:t>
            </a:r>
            <a:r>
              <a:rPr lang="th-TH" altLang="en-US" sz="3600" b="1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อาจพัฒนาได้ช้า เนื่องจาก</a:t>
            </a:r>
            <a:r>
              <a:rPr lang="th-TH" altLang="en-US" sz="3600" b="1" u="sng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ขาดแคลน </a:t>
            </a:r>
            <a:r>
              <a:rPr lang="en-US" altLang="en-US" sz="3600" b="1" u="sng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programmer </a:t>
            </a:r>
            <a:r>
              <a:rPr lang="th-TH" altLang="en-US" sz="3600" b="1" u="sng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ที่เชี่ยวชาญ</a:t>
            </a:r>
            <a:r>
              <a:rPr lang="th-TH" altLang="en-US" sz="3600" b="1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ภาษานั้นๆ</a:t>
            </a:r>
          </a:p>
          <a:p>
            <a:pPr marL="452438" indent="-4524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</a:t>
            </a:r>
            <a:r>
              <a:rPr lang="th-TH" altLang="en-US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บางภาษา อาจใช้ </a:t>
            </a:r>
            <a:r>
              <a:rPr lang="en-US" altLang="en-US" sz="36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virtual machine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</a:t>
            </a:r>
            <a:r>
              <a:rPr lang="th-TH" altLang="en-US" sz="3600" b="1" dirty="0">
                <a:solidFill>
                  <a:schemeClr val="accent2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ต้องใช้ประสิทธิภาพของเครื่องสูงกว่าความเป็นจริง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(มากกว่า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native)</a:t>
            </a:r>
            <a:endParaRPr lang="th-TH" alt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altLang="en-US" dirty="0">
              <a:cs typeface="TH Sarabun New" panose="020B0500040200020003" pitchFamily="34" charset="-34"/>
            </a:endParaRPr>
          </a:p>
          <a:p>
            <a:endParaRPr lang="en-US" altLang="en-US" dirty="0"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E78E4-EC0C-45DE-93A1-CF399EC4A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5A23F-004B-49F8-81A0-392E0797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59B2E7-D49F-414B-B774-DCBF0319F4DE}" type="slidenum">
              <a:rPr lang="en-US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7B74-D404-4C8C-BC62-EFA2C364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(object) 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ในโลกแห่งความเป็นจริง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3E3D2-723E-4536-B61C-43D61653D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825625"/>
            <a:ext cx="11344275" cy="4351338"/>
          </a:xfrm>
        </p:spPr>
        <p:txBody>
          <a:bodyPr rtlCol="0">
            <a:normAutofit/>
          </a:bodyPr>
          <a:lstStyle/>
          <a:p>
            <a:pPr marL="354013" indent="-354013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altLang="en-US" sz="3600" b="1" i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 Orientation </a:t>
            </a:r>
            <a:r>
              <a:rPr lang="en-US" sz="36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คืออะไร</a:t>
            </a:r>
            <a:r>
              <a:rPr lang="en-US" sz="36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?</a:t>
            </a:r>
            <a:endParaRPr lang="th-TH" sz="3600" b="1" dirty="0">
              <a:solidFill>
                <a:srgbClr val="C00000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895350" lvl="1" indent="-438150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altLang="en-US" sz="3200" b="1" dirty="0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ในโลกของเรามี </a:t>
            </a:r>
            <a:r>
              <a:rPr lang="en-US" altLang="en-US" sz="3200" b="1" dirty="0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Objects</a:t>
            </a:r>
            <a:r>
              <a:rPr lang="th-TH" altLang="en-US" sz="3200" b="1" dirty="0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 ต่างๆ มากมาย </a:t>
            </a: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th-TH" altLang="en-US" sz="3200" b="1" dirty="0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สิ่งที่เกิดขึ้นจาก </a:t>
            </a:r>
            <a:r>
              <a:rPr lang="en-US" altLang="en-US" sz="3200" b="1" dirty="0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Objects </a:t>
            </a:r>
            <a:r>
              <a:rPr lang="th-TH" altLang="en-US" sz="3200" b="1" dirty="0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ต่างๆ ได้แก่</a:t>
            </a:r>
          </a:p>
          <a:p>
            <a:pPr marL="1347788" lvl="2" indent="-433388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altLang="en-US" sz="3600" b="1" dirty="0">
                <a:solidFill>
                  <a:schemeClr val="accent4">
                    <a:lumMod val="75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กิจกรรม </a:t>
            </a:r>
            <a:r>
              <a:rPr lang="en-US" altLang="en-US" sz="3600" b="1" dirty="0">
                <a:solidFill>
                  <a:schemeClr val="accent4">
                    <a:lumMod val="75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(Activities) </a:t>
            </a:r>
            <a:endParaRPr lang="th-TH" altLang="en-US" sz="3600" b="1" dirty="0">
              <a:solidFill>
                <a:schemeClr val="accent4">
                  <a:lumMod val="75000"/>
                </a:schemeClr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1347788" lvl="2" indent="-433388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altLang="en-US" sz="3600" b="1" dirty="0">
                <a:solidFill>
                  <a:schemeClr val="accent4">
                    <a:lumMod val="75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ความเคลื่อนไหว </a:t>
            </a:r>
            <a:r>
              <a:rPr lang="en-US" altLang="en-US" sz="3600" b="1" dirty="0">
                <a:solidFill>
                  <a:schemeClr val="accent4">
                    <a:lumMod val="75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(Movement) </a:t>
            </a:r>
            <a:endParaRPr lang="th-TH" altLang="en-US" sz="3600" b="1" dirty="0">
              <a:solidFill>
                <a:schemeClr val="accent4">
                  <a:lumMod val="75000"/>
                </a:schemeClr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1347788" lvl="2" indent="-433388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th-TH" altLang="en-US" sz="3600" b="1" dirty="0">
                <a:solidFill>
                  <a:schemeClr val="accent4">
                    <a:lumMod val="75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การกระทำ </a:t>
            </a:r>
            <a:r>
              <a:rPr lang="en-US" altLang="en-US" sz="3600" b="1" dirty="0">
                <a:solidFill>
                  <a:schemeClr val="accent4">
                    <a:lumMod val="75000"/>
                  </a:schemeClr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(Actions) </a:t>
            </a:r>
            <a:endParaRPr lang="th-TH" altLang="en-US" sz="3600" b="1" dirty="0">
              <a:solidFill>
                <a:schemeClr val="accent4">
                  <a:lumMod val="75000"/>
                </a:schemeClr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914400" lvl="2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th-TH" altLang="en-US" sz="3600" b="1" dirty="0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เช่น ผู้หญิงคนหนึ่งรับประทานอาหาร เด็กเล่นกับแมว เป็นต้น </a:t>
            </a:r>
            <a:endParaRPr lang="th-TH" altLang="en-US" sz="5400" b="1" dirty="0"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lvl="1" fontAlgn="auto">
              <a:spcAft>
                <a:spcPts val="0"/>
              </a:spcAft>
              <a:defRPr/>
            </a:pPr>
            <a:endParaRPr lang="en-US" b="1" dirty="0">
              <a:ea typeface="+mj-ea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5FB87-1956-4AF3-8938-5862B686A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301B3-56FE-4266-839A-3F31F2481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61212F-3FCF-434F-A1F1-6D5855804F9B}" type="slidenum">
              <a:rPr lang="en-US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459860F8-61ED-48A1-92C6-9E9FF5247D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 b="1">
              <a:cs typeface="TH Sarabun New" panose="020B0500040200020003" pitchFamily="34" charset="-34"/>
            </a:endParaRPr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C74324D7-5956-4E08-81B8-5EE226927E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ในความเป็นจริง รอบๆ ตัวเรามีวัตถุ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(Object)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ต่างๆ มากมาย </a:t>
            </a:r>
          </a:p>
          <a:p>
            <a:pPr marL="452438" indent="-4524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วัตถุที่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สามารถมองเห็นได้และจับต้องได้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(Tangible Objects)</a:t>
            </a:r>
            <a:endParaRPr lang="th-TH" alt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071563" lvl="1" indent="-614363">
              <a:buFont typeface="Courier New" panose="02070309020205020404" pitchFamily="49" charset="0"/>
              <a:buChar char="o"/>
            </a:pPr>
            <a:r>
              <a:rPr lang="th-TH" alt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อาทิเช่น โต๊ะ รถยนต์ คอมพิวเตอร์  คน สัตว์ ฯลฯ </a:t>
            </a:r>
          </a:p>
          <a:p>
            <a:pPr marL="452438" indent="-4524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วัตถุที่</a:t>
            </a:r>
            <a:r>
              <a:rPr lang="th-TH" altLang="en-US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มีอยู่จริงแต่ไม่สามารถจับต้องได้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(Intangible Objects) </a:t>
            </a:r>
            <a:endParaRPr lang="th-TH" alt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982663" lvl="1" indent="-525463">
              <a:buFont typeface="Courier New" panose="02070309020205020404" pitchFamily="49" charset="0"/>
              <a:buChar char="o"/>
            </a:pPr>
            <a:r>
              <a:rPr lang="th-TH" alt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อาทิเช่น กฎหมาย  เวลา หรือความรู้ วิชาการต่างๆ  ฯลฯ</a:t>
            </a:r>
          </a:p>
          <a:p>
            <a:pPr marL="541338" indent="-5413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วัตถุต่างๆ จะมี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 (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Relationship : static)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ปฏิสัมพันธ์กัน (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Interaction : Dynamic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กันในโดเมน (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Domain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ที่เราสนใจ</a:t>
            </a:r>
            <a:endParaRPr lang="en-US" alt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B94F7E-832E-42A7-ACA7-FE8424384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E2DA1-ADE7-4032-9937-6CFFC3F48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E0BF52-F8BF-4E40-8FEA-69C734627461}" type="slidenum">
              <a:rPr lang="en-US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 (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Objects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 ในการเขียนโปรแกรมเชิงวัตถุ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825625"/>
            <a:ext cx="109823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เราจะไม่สร้าง </a:t>
            </a:r>
            <a:r>
              <a:rPr 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 </a:t>
            </a:r>
            <a:r>
              <a:rPr lang="th-TH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โดยตรง แต่จะทำผ่านกระบวนการสร้างคลาส แล้วนำคลาสมาสร้าง </a:t>
            </a:r>
            <a:r>
              <a:rPr 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89" y="2467918"/>
            <a:ext cx="773043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190D-707F-41E2-B8BE-087A8512E910}" type="slidenum">
              <a:rPr lang="th-TH" smtClean="0"/>
              <a:t>49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12323-5F3D-41FE-A43C-F0F3D28F7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</p:spTree>
    <p:extLst>
      <p:ext uri="{BB962C8B-B14F-4D97-AF65-F5344CB8AC3E}">
        <p14:creationId xmlns:p14="http://schemas.microsoft.com/office/powerpoint/2010/main" val="2709997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C89F8C-D47B-4918-BE98-AC8B5A3452F8}"/>
              </a:ext>
            </a:extLst>
          </p:cNvPr>
          <p:cNvSpPr/>
          <p:nvPr/>
        </p:nvSpPr>
        <p:spPr>
          <a:xfrm>
            <a:off x="1631950" y="1125538"/>
            <a:ext cx="8928100" cy="4248150"/>
          </a:xfrm>
          <a:custGeom>
            <a:avLst/>
            <a:gdLst>
              <a:gd name="connsiteX0" fmla="*/ 0 w 8928992"/>
              <a:gd name="connsiteY0" fmla="*/ 266294 h 4248472"/>
              <a:gd name="connsiteX1" fmla="*/ 266294 w 8928992"/>
              <a:gd name="connsiteY1" fmla="*/ 0 h 4248472"/>
              <a:gd name="connsiteX2" fmla="*/ 950001 w 8928992"/>
              <a:gd name="connsiteY2" fmla="*/ 0 h 4248472"/>
              <a:gd name="connsiteX3" fmla="*/ 1381816 w 8928992"/>
              <a:gd name="connsiteY3" fmla="*/ 0 h 4248472"/>
              <a:gd name="connsiteX4" fmla="*/ 1813631 w 8928992"/>
              <a:gd name="connsiteY4" fmla="*/ 0 h 4248472"/>
              <a:gd name="connsiteX5" fmla="*/ 2245446 w 8928992"/>
              <a:gd name="connsiteY5" fmla="*/ 0 h 4248472"/>
              <a:gd name="connsiteX6" fmla="*/ 2677261 w 8928992"/>
              <a:gd name="connsiteY6" fmla="*/ 0 h 4248472"/>
              <a:gd name="connsiteX7" fmla="*/ 3025112 w 8928992"/>
              <a:gd name="connsiteY7" fmla="*/ 0 h 4248472"/>
              <a:gd name="connsiteX8" fmla="*/ 3372963 w 8928992"/>
              <a:gd name="connsiteY8" fmla="*/ 0 h 4248472"/>
              <a:gd name="connsiteX9" fmla="*/ 4140635 w 8928992"/>
              <a:gd name="connsiteY9" fmla="*/ 0 h 4248472"/>
              <a:gd name="connsiteX10" fmla="*/ 4572450 w 8928992"/>
              <a:gd name="connsiteY10" fmla="*/ 0 h 4248472"/>
              <a:gd name="connsiteX11" fmla="*/ 5340121 w 8928992"/>
              <a:gd name="connsiteY11" fmla="*/ 0 h 4248472"/>
              <a:gd name="connsiteX12" fmla="*/ 5855900 w 8928992"/>
              <a:gd name="connsiteY12" fmla="*/ 0 h 4248472"/>
              <a:gd name="connsiteX13" fmla="*/ 6371679 w 8928992"/>
              <a:gd name="connsiteY13" fmla="*/ 0 h 4248472"/>
              <a:gd name="connsiteX14" fmla="*/ 7139350 w 8928992"/>
              <a:gd name="connsiteY14" fmla="*/ 0 h 4248472"/>
              <a:gd name="connsiteX15" fmla="*/ 7823058 w 8928992"/>
              <a:gd name="connsiteY15" fmla="*/ 0 h 4248472"/>
              <a:gd name="connsiteX16" fmla="*/ 8662698 w 8928992"/>
              <a:gd name="connsiteY16" fmla="*/ 0 h 4248472"/>
              <a:gd name="connsiteX17" fmla="*/ 8928992 w 8928992"/>
              <a:gd name="connsiteY17" fmla="*/ 266294 h 4248472"/>
              <a:gd name="connsiteX18" fmla="*/ 8928992 w 8928992"/>
              <a:gd name="connsiteY18" fmla="*/ 797135 h 4248472"/>
              <a:gd name="connsiteX19" fmla="*/ 8928992 w 8928992"/>
              <a:gd name="connsiteY19" fmla="*/ 1216499 h 4248472"/>
              <a:gd name="connsiteX20" fmla="*/ 8928992 w 8928992"/>
              <a:gd name="connsiteY20" fmla="*/ 1784498 h 4248472"/>
              <a:gd name="connsiteX21" fmla="*/ 8928992 w 8928992"/>
              <a:gd name="connsiteY21" fmla="*/ 2241021 h 4248472"/>
              <a:gd name="connsiteX22" fmla="*/ 8928992 w 8928992"/>
              <a:gd name="connsiteY22" fmla="*/ 2846179 h 4248472"/>
              <a:gd name="connsiteX23" fmla="*/ 8928992 w 8928992"/>
              <a:gd name="connsiteY23" fmla="*/ 3414179 h 4248472"/>
              <a:gd name="connsiteX24" fmla="*/ 8928992 w 8928992"/>
              <a:gd name="connsiteY24" fmla="*/ 3982178 h 4248472"/>
              <a:gd name="connsiteX25" fmla="*/ 8662698 w 8928992"/>
              <a:gd name="connsiteY25" fmla="*/ 4248472 h 4248472"/>
              <a:gd name="connsiteX26" fmla="*/ 8314847 w 8928992"/>
              <a:gd name="connsiteY26" fmla="*/ 4248472 h 4248472"/>
              <a:gd name="connsiteX27" fmla="*/ 7799068 w 8928992"/>
              <a:gd name="connsiteY27" fmla="*/ 4248472 h 4248472"/>
              <a:gd name="connsiteX28" fmla="*/ 7283289 w 8928992"/>
              <a:gd name="connsiteY28" fmla="*/ 4248472 h 4248472"/>
              <a:gd name="connsiteX29" fmla="*/ 6767510 w 8928992"/>
              <a:gd name="connsiteY29" fmla="*/ 4248472 h 4248472"/>
              <a:gd name="connsiteX30" fmla="*/ 6251731 w 8928992"/>
              <a:gd name="connsiteY30" fmla="*/ 4248472 h 4248472"/>
              <a:gd name="connsiteX31" fmla="*/ 5568023 w 8928992"/>
              <a:gd name="connsiteY31" fmla="*/ 4248472 h 4248472"/>
              <a:gd name="connsiteX32" fmla="*/ 5220172 w 8928992"/>
              <a:gd name="connsiteY32" fmla="*/ 4248472 h 4248472"/>
              <a:gd name="connsiteX33" fmla="*/ 4452501 w 8928992"/>
              <a:gd name="connsiteY33" fmla="*/ 4248472 h 4248472"/>
              <a:gd name="connsiteX34" fmla="*/ 3768794 w 8928992"/>
              <a:gd name="connsiteY34" fmla="*/ 4248472 h 4248472"/>
              <a:gd name="connsiteX35" fmla="*/ 3336979 w 8928992"/>
              <a:gd name="connsiteY35" fmla="*/ 4248472 h 4248472"/>
              <a:gd name="connsiteX36" fmla="*/ 2653272 w 8928992"/>
              <a:gd name="connsiteY36" fmla="*/ 4248472 h 4248472"/>
              <a:gd name="connsiteX37" fmla="*/ 2137493 w 8928992"/>
              <a:gd name="connsiteY37" fmla="*/ 4248472 h 4248472"/>
              <a:gd name="connsiteX38" fmla="*/ 1537749 w 8928992"/>
              <a:gd name="connsiteY38" fmla="*/ 4248472 h 4248472"/>
              <a:gd name="connsiteX39" fmla="*/ 266294 w 8928992"/>
              <a:gd name="connsiteY39" fmla="*/ 4248472 h 4248472"/>
              <a:gd name="connsiteX40" fmla="*/ 0 w 8928992"/>
              <a:gd name="connsiteY40" fmla="*/ 3982178 h 4248472"/>
              <a:gd name="connsiteX41" fmla="*/ 0 w 8928992"/>
              <a:gd name="connsiteY41" fmla="*/ 3525655 h 4248472"/>
              <a:gd name="connsiteX42" fmla="*/ 0 w 8928992"/>
              <a:gd name="connsiteY42" fmla="*/ 3031973 h 4248472"/>
              <a:gd name="connsiteX43" fmla="*/ 0 w 8928992"/>
              <a:gd name="connsiteY43" fmla="*/ 2426815 h 4248472"/>
              <a:gd name="connsiteX44" fmla="*/ 0 w 8928992"/>
              <a:gd name="connsiteY44" fmla="*/ 1895975 h 4248472"/>
              <a:gd name="connsiteX45" fmla="*/ 0 w 8928992"/>
              <a:gd name="connsiteY45" fmla="*/ 1439452 h 4248472"/>
              <a:gd name="connsiteX46" fmla="*/ 0 w 8928992"/>
              <a:gd name="connsiteY46" fmla="*/ 908611 h 4248472"/>
              <a:gd name="connsiteX47" fmla="*/ 0 w 8928992"/>
              <a:gd name="connsiteY47" fmla="*/ 266294 h 42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928992" h="4248472" fill="none" extrusionOk="0">
                <a:moveTo>
                  <a:pt x="0" y="266294"/>
                </a:moveTo>
                <a:cubicBezTo>
                  <a:pt x="-8863" y="116813"/>
                  <a:pt x="119895" y="13478"/>
                  <a:pt x="266294" y="0"/>
                </a:cubicBezTo>
                <a:cubicBezTo>
                  <a:pt x="533705" y="-23900"/>
                  <a:pt x="760149" y="25200"/>
                  <a:pt x="950001" y="0"/>
                </a:cubicBezTo>
                <a:cubicBezTo>
                  <a:pt x="1139853" y="-25200"/>
                  <a:pt x="1223269" y="43813"/>
                  <a:pt x="1381816" y="0"/>
                </a:cubicBezTo>
                <a:cubicBezTo>
                  <a:pt x="1540364" y="-43813"/>
                  <a:pt x="1649729" y="1716"/>
                  <a:pt x="1813631" y="0"/>
                </a:cubicBezTo>
                <a:cubicBezTo>
                  <a:pt x="1977534" y="-1716"/>
                  <a:pt x="2145706" y="36260"/>
                  <a:pt x="2245446" y="0"/>
                </a:cubicBezTo>
                <a:cubicBezTo>
                  <a:pt x="2345186" y="-36260"/>
                  <a:pt x="2568885" y="20261"/>
                  <a:pt x="2677261" y="0"/>
                </a:cubicBezTo>
                <a:cubicBezTo>
                  <a:pt x="2785637" y="-20261"/>
                  <a:pt x="2901947" y="4399"/>
                  <a:pt x="3025112" y="0"/>
                </a:cubicBezTo>
                <a:cubicBezTo>
                  <a:pt x="3148277" y="-4399"/>
                  <a:pt x="3258859" y="3911"/>
                  <a:pt x="3372963" y="0"/>
                </a:cubicBezTo>
                <a:cubicBezTo>
                  <a:pt x="3487067" y="-3911"/>
                  <a:pt x="3815094" y="52517"/>
                  <a:pt x="4140635" y="0"/>
                </a:cubicBezTo>
                <a:cubicBezTo>
                  <a:pt x="4466176" y="-52517"/>
                  <a:pt x="4406250" y="51294"/>
                  <a:pt x="4572450" y="0"/>
                </a:cubicBezTo>
                <a:cubicBezTo>
                  <a:pt x="4738651" y="-51294"/>
                  <a:pt x="4965516" y="10473"/>
                  <a:pt x="5340121" y="0"/>
                </a:cubicBezTo>
                <a:cubicBezTo>
                  <a:pt x="5714726" y="-10473"/>
                  <a:pt x="5693354" y="11001"/>
                  <a:pt x="5855900" y="0"/>
                </a:cubicBezTo>
                <a:cubicBezTo>
                  <a:pt x="6018446" y="-11001"/>
                  <a:pt x="6210032" y="5405"/>
                  <a:pt x="6371679" y="0"/>
                </a:cubicBezTo>
                <a:cubicBezTo>
                  <a:pt x="6533326" y="-5405"/>
                  <a:pt x="6878557" y="5255"/>
                  <a:pt x="7139350" y="0"/>
                </a:cubicBezTo>
                <a:cubicBezTo>
                  <a:pt x="7400143" y="-5255"/>
                  <a:pt x="7516320" y="20096"/>
                  <a:pt x="7823058" y="0"/>
                </a:cubicBezTo>
                <a:cubicBezTo>
                  <a:pt x="8129796" y="-20096"/>
                  <a:pt x="8485758" y="94833"/>
                  <a:pt x="8662698" y="0"/>
                </a:cubicBezTo>
                <a:cubicBezTo>
                  <a:pt x="8810357" y="5412"/>
                  <a:pt x="8939892" y="118265"/>
                  <a:pt x="8928992" y="266294"/>
                </a:cubicBezTo>
                <a:cubicBezTo>
                  <a:pt x="8991582" y="386295"/>
                  <a:pt x="8900034" y="639616"/>
                  <a:pt x="8928992" y="797135"/>
                </a:cubicBezTo>
                <a:cubicBezTo>
                  <a:pt x="8957950" y="954654"/>
                  <a:pt x="8917811" y="1059342"/>
                  <a:pt x="8928992" y="1216499"/>
                </a:cubicBezTo>
                <a:cubicBezTo>
                  <a:pt x="8940173" y="1373656"/>
                  <a:pt x="8889428" y="1590308"/>
                  <a:pt x="8928992" y="1784498"/>
                </a:cubicBezTo>
                <a:cubicBezTo>
                  <a:pt x="8968556" y="1978688"/>
                  <a:pt x="8910083" y="2057837"/>
                  <a:pt x="8928992" y="2241021"/>
                </a:cubicBezTo>
                <a:cubicBezTo>
                  <a:pt x="8947901" y="2424205"/>
                  <a:pt x="8923191" y="2553752"/>
                  <a:pt x="8928992" y="2846179"/>
                </a:cubicBezTo>
                <a:cubicBezTo>
                  <a:pt x="8934793" y="3138606"/>
                  <a:pt x="8919758" y="3193999"/>
                  <a:pt x="8928992" y="3414179"/>
                </a:cubicBezTo>
                <a:cubicBezTo>
                  <a:pt x="8938226" y="3634359"/>
                  <a:pt x="8892722" y="3837239"/>
                  <a:pt x="8928992" y="3982178"/>
                </a:cubicBezTo>
                <a:cubicBezTo>
                  <a:pt x="8930519" y="4146348"/>
                  <a:pt x="8836479" y="4229717"/>
                  <a:pt x="8662698" y="4248472"/>
                </a:cubicBezTo>
                <a:cubicBezTo>
                  <a:pt x="8562955" y="4279648"/>
                  <a:pt x="8459908" y="4243029"/>
                  <a:pt x="8314847" y="4248472"/>
                </a:cubicBezTo>
                <a:cubicBezTo>
                  <a:pt x="8169786" y="4253915"/>
                  <a:pt x="7918932" y="4209410"/>
                  <a:pt x="7799068" y="4248472"/>
                </a:cubicBezTo>
                <a:cubicBezTo>
                  <a:pt x="7679204" y="4287534"/>
                  <a:pt x="7501855" y="4193747"/>
                  <a:pt x="7283289" y="4248472"/>
                </a:cubicBezTo>
                <a:cubicBezTo>
                  <a:pt x="7064723" y="4303197"/>
                  <a:pt x="7024033" y="4242794"/>
                  <a:pt x="6767510" y="4248472"/>
                </a:cubicBezTo>
                <a:cubicBezTo>
                  <a:pt x="6510987" y="4254150"/>
                  <a:pt x="6490080" y="4193943"/>
                  <a:pt x="6251731" y="4248472"/>
                </a:cubicBezTo>
                <a:cubicBezTo>
                  <a:pt x="6013382" y="4303001"/>
                  <a:pt x="5742669" y="4197451"/>
                  <a:pt x="5568023" y="4248472"/>
                </a:cubicBezTo>
                <a:cubicBezTo>
                  <a:pt x="5393377" y="4299493"/>
                  <a:pt x="5373551" y="4220726"/>
                  <a:pt x="5220172" y="4248472"/>
                </a:cubicBezTo>
                <a:cubicBezTo>
                  <a:pt x="5066793" y="4276218"/>
                  <a:pt x="4650906" y="4244835"/>
                  <a:pt x="4452501" y="4248472"/>
                </a:cubicBezTo>
                <a:cubicBezTo>
                  <a:pt x="4254096" y="4252109"/>
                  <a:pt x="4042221" y="4245084"/>
                  <a:pt x="3768794" y="4248472"/>
                </a:cubicBezTo>
                <a:cubicBezTo>
                  <a:pt x="3495367" y="4251860"/>
                  <a:pt x="3539468" y="4203788"/>
                  <a:pt x="3336979" y="4248472"/>
                </a:cubicBezTo>
                <a:cubicBezTo>
                  <a:pt x="3134491" y="4293156"/>
                  <a:pt x="2921500" y="4202326"/>
                  <a:pt x="2653272" y="4248472"/>
                </a:cubicBezTo>
                <a:cubicBezTo>
                  <a:pt x="2385044" y="4294618"/>
                  <a:pt x="2344516" y="4231618"/>
                  <a:pt x="2137493" y="4248472"/>
                </a:cubicBezTo>
                <a:cubicBezTo>
                  <a:pt x="1930470" y="4265326"/>
                  <a:pt x="1687710" y="4226955"/>
                  <a:pt x="1537749" y="4248472"/>
                </a:cubicBezTo>
                <a:cubicBezTo>
                  <a:pt x="1387788" y="4269989"/>
                  <a:pt x="666903" y="4099751"/>
                  <a:pt x="266294" y="4248472"/>
                </a:cubicBezTo>
                <a:cubicBezTo>
                  <a:pt x="98792" y="4229076"/>
                  <a:pt x="-18569" y="4107070"/>
                  <a:pt x="0" y="3982178"/>
                </a:cubicBezTo>
                <a:cubicBezTo>
                  <a:pt x="-8514" y="3886384"/>
                  <a:pt x="21820" y="3648585"/>
                  <a:pt x="0" y="3525655"/>
                </a:cubicBezTo>
                <a:cubicBezTo>
                  <a:pt x="-21820" y="3402725"/>
                  <a:pt x="6915" y="3223613"/>
                  <a:pt x="0" y="3031973"/>
                </a:cubicBezTo>
                <a:cubicBezTo>
                  <a:pt x="-6915" y="2840333"/>
                  <a:pt x="9889" y="2639683"/>
                  <a:pt x="0" y="2426815"/>
                </a:cubicBezTo>
                <a:cubicBezTo>
                  <a:pt x="-9889" y="2213947"/>
                  <a:pt x="31471" y="2050026"/>
                  <a:pt x="0" y="1895975"/>
                </a:cubicBezTo>
                <a:cubicBezTo>
                  <a:pt x="-31471" y="1741924"/>
                  <a:pt x="54615" y="1624898"/>
                  <a:pt x="0" y="1439452"/>
                </a:cubicBezTo>
                <a:cubicBezTo>
                  <a:pt x="-54615" y="1254006"/>
                  <a:pt x="14289" y="1086753"/>
                  <a:pt x="0" y="908611"/>
                </a:cubicBezTo>
                <a:cubicBezTo>
                  <a:pt x="-14289" y="730469"/>
                  <a:pt x="51212" y="441727"/>
                  <a:pt x="0" y="266294"/>
                </a:cubicBezTo>
                <a:close/>
              </a:path>
              <a:path w="8928992" h="4248472" stroke="0" extrusionOk="0">
                <a:moveTo>
                  <a:pt x="0" y="266294"/>
                </a:moveTo>
                <a:cubicBezTo>
                  <a:pt x="9243" y="116097"/>
                  <a:pt x="130628" y="7881"/>
                  <a:pt x="266294" y="0"/>
                </a:cubicBezTo>
                <a:cubicBezTo>
                  <a:pt x="603530" y="-35511"/>
                  <a:pt x="703880" y="54781"/>
                  <a:pt x="950001" y="0"/>
                </a:cubicBezTo>
                <a:cubicBezTo>
                  <a:pt x="1196122" y="-54781"/>
                  <a:pt x="1205826" y="22214"/>
                  <a:pt x="1381816" y="0"/>
                </a:cubicBezTo>
                <a:cubicBezTo>
                  <a:pt x="1557806" y="-22214"/>
                  <a:pt x="1750694" y="12843"/>
                  <a:pt x="1897595" y="0"/>
                </a:cubicBezTo>
                <a:cubicBezTo>
                  <a:pt x="2044496" y="-12843"/>
                  <a:pt x="2174705" y="16559"/>
                  <a:pt x="2413374" y="0"/>
                </a:cubicBezTo>
                <a:cubicBezTo>
                  <a:pt x="2652043" y="-16559"/>
                  <a:pt x="2666041" y="42383"/>
                  <a:pt x="2845190" y="0"/>
                </a:cubicBezTo>
                <a:cubicBezTo>
                  <a:pt x="3024339" y="-42383"/>
                  <a:pt x="3252829" y="49966"/>
                  <a:pt x="3528897" y="0"/>
                </a:cubicBezTo>
                <a:cubicBezTo>
                  <a:pt x="3804965" y="-49966"/>
                  <a:pt x="3862960" y="62795"/>
                  <a:pt x="4128640" y="0"/>
                </a:cubicBezTo>
                <a:cubicBezTo>
                  <a:pt x="4394320" y="-62795"/>
                  <a:pt x="4427094" y="8908"/>
                  <a:pt x="4644419" y="0"/>
                </a:cubicBezTo>
                <a:cubicBezTo>
                  <a:pt x="4861744" y="-8908"/>
                  <a:pt x="4981635" y="15619"/>
                  <a:pt x="5160198" y="0"/>
                </a:cubicBezTo>
                <a:cubicBezTo>
                  <a:pt x="5338761" y="-15619"/>
                  <a:pt x="5424981" y="36285"/>
                  <a:pt x="5592013" y="0"/>
                </a:cubicBezTo>
                <a:cubicBezTo>
                  <a:pt x="5759046" y="-36285"/>
                  <a:pt x="5931693" y="49172"/>
                  <a:pt x="6023828" y="0"/>
                </a:cubicBezTo>
                <a:cubicBezTo>
                  <a:pt x="6115964" y="-49172"/>
                  <a:pt x="6428178" y="31574"/>
                  <a:pt x="6539607" y="0"/>
                </a:cubicBezTo>
                <a:cubicBezTo>
                  <a:pt x="6651036" y="-31574"/>
                  <a:pt x="7037326" y="88024"/>
                  <a:pt x="7307278" y="0"/>
                </a:cubicBezTo>
                <a:cubicBezTo>
                  <a:pt x="7577230" y="-88024"/>
                  <a:pt x="7647284" y="47346"/>
                  <a:pt x="7739094" y="0"/>
                </a:cubicBezTo>
                <a:cubicBezTo>
                  <a:pt x="7830904" y="-47346"/>
                  <a:pt x="8328444" y="83841"/>
                  <a:pt x="8662698" y="0"/>
                </a:cubicBezTo>
                <a:cubicBezTo>
                  <a:pt x="8793308" y="-28907"/>
                  <a:pt x="8933283" y="119524"/>
                  <a:pt x="8928992" y="266294"/>
                </a:cubicBezTo>
                <a:cubicBezTo>
                  <a:pt x="8975248" y="498273"/>
                  <a:pt x="8881502" y="674408"/>
                  <a:pt x="8928992" y="797135"/>
                </a:cubicBezTo>
                <a:cubicBezTo>
                  <a:pt x="8976482" y="919862"/>
                  <a:pt x="8906039" y="1127438"/>
                  <a:pt x="8928992" y="1402293"/>
                </a:cubicBezTo>
                <a:cubicBezTo>
                  <a:pt x="8951945" y="1677148"/>
                  <a:pt x="8924927" y="1728350"/>
                  <a:pt x="8928992" y="1821657"/>
                </a:cubicBezTo>
                <a:cubicBezTo>
                  <a:pt x="8933057" y="1914964"/>
                  <a:pt x="8868205" y="2133514"/>
                  <a:pt x="8928992" y="2426815"/>
                </a:cubicBezTo>
                <a:cubicBezTo>
                  <a:pt x="8989779" y="2720116"/>
                  <a:pt x="8894789" y="2716299"/>
                  <a:pt x="8928992" y="2846179"/>
                </a:cubicBezTo>
                <a:cubicBezTo>
                  <a:pt x="8963195" y="2976059"/>
                  <a:pt x="8915285" y="3224606"/>
                  <a:pt x="8928992" y="3377020"/>
                </a:cubicBezTo>
                <a:cubicBezTo>
                  <a:pt x="8942699" y="3529434"/>
                  <a:pt x="8915110" y="3852771"/>
                  <a:pt x="8928992" y="3982178"/>
                </a:cubicBezTo>
                <a:cubicBezTo>
                  <a:pt x="8913869" y="4132257"/>
                  <a:pt x="8807375" y="4206408"/>
                  <a:pt x="8662698" y="4248472"/>
                </a:cubicBezTo>
                <a:cubicBezTo>
                  <a:pt x="8493316" y="4259576"/>
                  <a:pt x="8485953" y="4234555"/>
                  <a:pt x="8314847" y="4248472"/>
                </a:cubicBezTo>
                <a:cubicBezTo>
                  <a:pt x="8143741" y="4262389"/>
                  <a:pt x="7858370" y="4220630"/>
                  <a:pt x="7631140" y="4248472"/>
                </a:cubicBezTo>
                <a:cubicBezTo>
                  <a:pt x="7403910" y="4276314"/>
                  <a:pt x="7358964" y="4233541"/>
                  <a:pt x="7283289" y="4248472"/>
                </a:cubicBezTo>
                <a:cubicBezTo>
                  <a:pt x="7207614" y="4263403"/>
                  <a:pt x="6693087" y="4190696"/>
                  <a:pt x="6515618" y="4248472"/>
                </a:cubicBezTo>
                <a:cubicBezTo>
                  <a:pt x="6338149" y="4306248"/>
                  <a:pt x="6270718" y="4239513"/>
                  <a:pt x="6167767" y="4248472"/>
                </a:cubicBezTo>
                <a:cubicBezTo>
                  <a:pt x="6064816" y="4257431"/>
                  <a:pt x="5667403" y="4234877"/>
                  <a:pt x="5400095" y="4248472"/>
                </a:cubicBezTo>
                <a:cubicBezTo>
                  <a:pt x="5132787" y="4262067"/>
                  <a:pt x="5219868" y="4211998"/>
                  <a:pt x="5052244" y="4248472"/>
                </a:cubicBezTo>
                <a:cubicBezTo>
                  <a:pt x="4884620" y="4284946"/>
                  <a:pt x="4528259" y="4241127"/>
                  <a:pt x="4284573" y="4248472"/>
                </a:cubicBezTo>
                <a:cubicBezTo>
                  <a:pt x="4040887" y="4255817"/>
                  <a:pt x="3891767" y="4197738"/>
                  <a:pt x="3768794" y="4248472"/>
                </a:cubicBezTo>
                <a:cubicBezTo>
                  <a:pt x="3645821" y="4299206"/>
                  <a:pt x="3353877" y="4210441"/>
                  <a:pt x="3169051" y="4248472"/>
                </a:cubicBezTo>
                <a:cubicBezTo>
                  <a:pt x="2984225" y="4286503"/>
                  <a:pt x="2857358" y="4243897"/>
                  <a:pt x="2737236" y="4248472"/>
                </a:cubicBezTo>
                <a:cubicBezTo>
                  <a:pt x="2617115" y="4253047"/>
                  <a:pt x="2179437" y="4238353"/>
                  <a:pt x="1969565" y="4248472"/>
                </a:cubicBezTo>
                <a:cubicBezTo>
                  <a:pt x="1759693" y="4258591"/>
                  <a:pt x="1495326" y="4222810"/>
                  <a:pt x="1369821" y="4248472"/>
                </a:cubicBezTo>
                <a:cubicBezTo>
                  <a:pt x="1244316" y="4274134"/>
                  <a:pt x="523991" y="4200821"/>
                  <a:pt x="266294" y="4248472"/>
                </a:cubicBezTo>
                <a:cubicBezTo>
                  <a:pt x="119016" y="4244711"/>
                  <a:pt x="-26723" y="4139944"/>
                  <a:pt x="0" y="3982178"/>
                </a:cubicBezTo>
                <a:cubicBezTo>
                  <a:pt x="-55738" y="3739941"/>
                  <a:pt x="8086" y="3696682"/>
                  <a:pt x="0" y="3451337"/>
                </a:cubicBezTo>
                <a:cubicBezTo>
                  <a:pt x="-8086" y="3205992"/>
                  <a:pt x="52461" y="3126337"/>
                  <a:pt x="0" y="2883338"/>
                </a:cubicBezTo>
                <a:cubicBezTo>
                  <a:pt x="-52461" y="2640339"/>
                  <a:pt x="4396" y="2584023"/>
                  <a:pt x="0" y="2389656"/>
                </a:cubicBezTo>
                <a:cubicBezTo>
                  <a:pt x="-4396" y="2195289"/>
                  <a:pt x="21261" y="1946991"/>
                  <a:pt x="0" y="1784498"/>
                </a:cubicBezTo>
                <a:cubicBezTo>
                  <a:pt x="-21261" y="1622005"/>
                  <a:pt x="54748" y="1457073"/>
                  <a:pt x="0" y="1216499"/>
                </a:cubicBezTo>
                <a:cubicBezTo>
                  <a:pt x="-54748" y="975925"/>
                  <a:pt x="64596" y="652798"/>
                  <a:pt x="0" y="26629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D2BEDF8-7C1A-4E38-A304-C579C8C8E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88" y="158750"/>
            <a:ext cx="10515600" cy="1325563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Computer Architecture (Review)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888F6-19A5-4E88-9267-5B83F5D2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96AB2F-99C8-483D-B5A2-B4CE1C94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8D8681-5353-4717-AAA6-D47865A68873}" type="slidenum">
              <a:rPr lang="ko-KR" altLang="en-US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358A45C-F0F1-4D59-80A8-7325F0E697B1}"/>
              </a:ext>
            </a:extLst>
          </p:cNvPr>
          <p:cNvSpPr/>
          <p:nvPr/>
        </p:nvSpPr>
        <p:spPr>
          <a:xfrm>
            <a:off x="4440238" y="1409700"/>
            <a:ext cx="2895600" cy="2303463"/>
          </a:xfrm>
          <a:prstGeom prst="roundRect">
            <a:avLst>
              <a:gd name="adj" fmla="val 740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CPU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85AB37-8238-46A4-BBB3-7CC5C6EB3FA5}"/>
              </a:ext>
            </a:extLst>
          </p:cNvPr>
          <p:cNvSpPr/>
          <p:nvPr/>
        </p:nvSpPr>
        <p:spPr>
          <a:xfrm>
            <a:off x="4440238" y="4503738"/>
            <a:ext cx="2895600" cy="660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Memory Unit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14BB86D-5F3C-41CE-B9A8-D026FC6B89F1}"/>
              </a:ext>
            </a:extLst>
          </p:cNvPr>
          <p:cNvSpPr/>
          <p:nvPr/>
        </p:nvSpPr>
        <p:spPr>
          <a:xfrm>
            <a:off x="4802188" y="2081213"/>
            <a:ext cx="2171700" cy="6604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Control Unit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C3534D-6EB4-46E4-ADD6-28BBD665BEE9}"/>
              </a:ext>
            </a:extLst>
          </p:cNvPr>
          <p:cNvSpPr/>
          <p:nvPr/>
        </p:nvSpPr>
        <p:spPr>
          <a:xfrm>
            <a:off x="4802188" y="2892425"/>
            <a:ext cx="2171700" cy="65881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ALU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0095C3-2DED-4139-B156-9D8D6D3BED52}"/>
              </a:ext>
            </a:extLst>
          </p:cNvPr>
          <p:cNvSpPr/>
          <p:nvPr/>
        </p:nvSpPr>
        <p:spPr>
          <a:xfrm>
            <a:off x="1847850" y="2232025"/>
            <a:ext cx="1906588" cy="660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Input Unit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F1DB3B-F84F-47C3-8A50-AA092F68EE3E}"/>
              </a:ext>
            </a:extLst>
          </p:cNvPr>
          <p:cNvSpPr/>
          <p:nvPr/>
        </p:nvSpPr>
        <p:spPr>
          <a:xfrm>
            <a:off x="8148638" y="2230438"/>
            <a:ext cx="2022475" cy="660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Output Unit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DF21A98-DCEC-4E06-B8F1-CA1A62F44B20}"/>
              </a:ext>
            </a:extLst>
          </p:cNvPr>
          <p:cNvSpPr/>
          <p:nvPr/>
        </p:nvSpPr>
        <p:spPr>
          <a:xfrm>
            <a:off x="3810000" y="2411413"/>
            <a:ext cx="574675" cy="3302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03D3DB-FE4A-49A2-B889-01DBF46E41DA}"/>
              </a:ext>
            </a:extLst>
          </p:cNvPr>
          <p:cNvSpPr/>
          <p:nvPr/>
        </p:nvSpPr>
        <p:spPr>
          <a:xfrm>
            <a:off x="7446963" y="2411413"/>
            <a:ext cx="576262" cy="3302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FDFA050E-B74B-46F5-90B5-4ED2C94AA97B}"/>
              </a:ext>
            </a:extLst>
          </p:cNvPr>
          <p:cNvSpPr/>
          <p:nvPr/>
        </p:nvSpPr>
        <p:spPr>
          <a:xfrm rot="16200000">
            <a:off x="5557044" y="3937794"/>
            <a:ext cx="660400" cy="341312"/>
          </a:xfrm>
          <a:prstGeom prst="left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E8D2EB-1FF7-40CA-B684-46D9F3105642}"/>
              </a:ext>
            </a:extLst>
          </p:cNvPr>
          <p:cNvSpPr txBox="1"/>
          <p:nvPr/>
        </p:nvSpPr>
        <p:spPr>
          <a:xfrm>
            <a:off x="1836738" y="5672138"/>
            <a:ext cx="4178300" cy="52228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Von Neumann architecture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061713-7494-4759-974A-2A8DA8A27384}"/>
              </a:ext>
            </a:extLst>
          </p:cNvPr>
          <p:cNvSpPr txBox="1"/>
          <p:nvPr/>
        </p:nvSpPr>
        <p:spPr>
          <a:xfrm>
            <a:off x="6175375" y="5672138"/>
            <a:ext cx="4178300" cy="52228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Harvard architecture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ารกระจาย: 14 จุด 4">
            <a:extLst>
              <a:ext uri="{FF2B5EF4-FFF2-40B4-BE49-F238E27FC236}">
                <a16:creationId xmlns:a16="http://schemas.microsoft.com/office/drawing/2014/main" id="{045F5D88-6D44-4D6D-043C-574BDFEF92C1}"/>
              </a:ext>
            </a:extLst>
          </p:cNvPr>
          <p:cNvSpPr/>
          <p:nvPr/>
        </p:nvSpPr>
        <p:spPr>
          <a:xfrm>
            <a:off x="3524251" y="2536225"/>
            <a:ext cx="4984498" cy="3382125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การสร้างแบบจำลอง</a:t>
            </a:r>
          </a:p>
        </p:txBody>
      </p:sp>
      <p:pic>
        <p:nvPicPr>
          <p:cNvPr id="2050" name="Picture 2" descr="http://us.123rf.com/400wm/400/400/lello4d/lello4d1201/lello4d120100017/11779733-earth-globe-realistic-3-d-rendering-arctic-view-north-pole--on-white-backgroun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1" y="2325924"/>
            <a:ext cx="3592426" cy="359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5413" y="1467125"/>
            <a:ext cx="2778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Real world object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052" name="Picture 4" descr="http://wowshopper.com/world-globe/pics-inventory/12532globe4kids-e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021190"/>
            <a:ext cx="3073079" cy="420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22591" y="1311670"/>
            <a:ext cx="111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Model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4521646" y="3949379"/>
            <a:ext cx="2730093" cy="726520"/>
          </a:xfrm>
          <a:prstGeom prst="homePlat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Abstractions</a:t>
            </a:r>
            <a:endParaRPr lang="th-TH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190D-707F-41E2-B8BE-087A8512E910}" type="slidenum">
              <a:rPr lang="th-TH" smtClean="0"/>
              <a:t>50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F8F03-A367-4A2E-8ACB-95F49250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</p:spTree>
    <p:extLst>
      <p:ext uri="{BB962C8B-B14F-4D97-AF65-F5344CB8AC3E}">
        <p14:creationId xmlns:p14="http://schemas.microsoft.com/office/powerpoint/2010/main" val="2128299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แบบจำลองวัตถุ (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Object Models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275" y="1825625"/>
            <a:ext cx="11058525" cy="4351338"/>
          </a:xfrm>
        </p:spPr>
        <p:txBody>
          <a:bodyPr/>
          <a:lstStyle/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การให้นิยามแบบจำลองควร</a:t>
            </a:r>
            <a:r>
              <a:rPr lang="th-TH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เรียบง่าย ไม่ซับซ้อน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เท่าวัตถุในโลกแห่งความจริง </a:t>
            </a:r>
            <a:endParaRPr 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แต่ควรมีความ</a:t>
            </a:r>
            <a:r>
              <a:rPr lang="th-TH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เที่ยงตรง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มากพอ ที่จะ</a:t>
            </a:r>
            <a:r>
              <a:rPr lang="th-TH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สะท้อนพฤติกรรม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ของวัตถุในโลกแห่งความจริง </a:t>
            </a:r>
            <a:endParaRPr 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แบบจำลองที่ออกแบบมาดี จะสามารถใช้</a:t>
            </a:r>
            <a:r>
              <a:rPr lang="th-TH" sz="36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ทำนายพฤติกรรม</a:t>
            </a:r>
            <a:r>
              <a:rPr lang="th-TH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ของโลกจริงได้อย่างแม่นยำ</a:t>
            </a:r>
            <a:r>
              <a:rPr lang="th-TH" dirty="0">
                <a:solidFill>
                  <a:srgbClr val="0070C0"/>
                </a:solidFill>
              </a:rPr>
              <a:t>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190D-707F-41E2-B8BE-087A8512E910}" type="slidenum">
              <a:rPr lang="th-TH" smtClean="0"/>
              <a:t>51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5D9BA-1209-4086-A9EA-77EA3D6C3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</p:spTree>
    <p:extLst>
      <p:ext uri="{BB962C8B-B14F-4D97-AF65-F5344CB8AC3E}">
        <p14:creationId xmlns:p14="http://schemas.microsoft.com/office/powerpoint/2010/main" val="36110585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แบบจำลองในลักษณะต่างๆ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 Procedure-oriented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Algorithms</a:t>
            </a:r>
          </a:p>
          <a:p>
            <a:pPr marL="0" indent="0">
              <a:buNone/>
            </a:pPr>
            <a:r>
              <a:rPr lang="en-US" dirty="0"/>
              <a:t>2. Object-oriented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Classes and objects</a:t>
            </a:r>
          </a:p>
          <a:p>
            <a:pPr marL="0" indent="0">
              <a:buNone/>
            </a:pPr>
            <a:r>
              <a:rPr lang="en-US" dirty="0"/>
              <a:t>3. Logic-oriented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Goals, often expressed in a predicate calculus</a:t>
            </a:r>
          </a:p>
          <a:p>
            <a:pPr marL="0" indent="0">
              <a:buNone/>
            </a:pPr>
            <a:r>
              <a:rPr lang="en-US" dirty="0"/>
              <a:t>4. Rule-oriented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If–then rules</a:t>
            </a:r>
          </a:p>
          <a:p>
            <a:pPr marL="0" indent="0">
              <a:buNone/>
            </a:pPr>
            <a:r>
              <a:rPr lang="en-US" dirty="0"/>
              <a:t>5. Constraint-oriented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Invariant relationships</a:t>
            </a:r>
            <a:endParaRPr lang="th-TH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190D-707F-41E2-B8BE-087A8512E910}" type="slidenum">
              <a:rPr lang="th-TH" smtClean="0"/>
              <a:t>52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67296-DEC4-4670-A6C1-7192C6535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</p:spTree>
    <p:extLst>
      <p:ext uri="{BB962C8B-B14F-4D97-AF65-F5344CB8AC3E}">
        <p14:creationId xmlns:p14="http://schemas.microsoft.com/office/powerpoint/2010/main" val="5299381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5567" y="274638"/>
            <a:ext cx="8536212" cy="1143000"/>
          </a:xfrm>
        </p:spPr>
        <p:txBody>
          <a:bodyPr>
            <a:normAutofit/>
          </a:bodyPr>
          <a:lstStyle/>
          <a:p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แบบจำลองยอดนิยมของโลก (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earth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</p:txBody>
      </p:sp>
      <p:pic>
        <p:nvPicPr>
          <p:cNvPr id="4" name="Picture 2" descr="http://us.123rf.com/400wm/400/400/lello4d/lello4d1201/lello4d120100017/11779733-earth-globe-realistic-3-d-rendering-arctic-view-north-pole--on-white-backgroun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18" y="1275234"/>
            <a:ext cx="2389967" cy="238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owshopper.com/world-globe/pics-inventory/12532globe4kids-e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175" y="3634500"/>
            <a:ext cx="1860490" cy="254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1.bp.blogspot.com/-z1xUGqUzBPI/UJ883qBdBgI/AAAAAAAABR4/TEUi1S-S_j0/s1600/world-political-m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533" y="1381863"/>
            <a:ext cx="4695267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190D-707F-41E2-B8BE-087A8512E910}" type="slidenum">
              <a:rPr lang="th-TH" smtClean="0"/>
              <a:t>53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98B786-03AD-4CB7-B048-FE18EA50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8086463D-C0D0-8793-ED32-F002221C56E5}"/>
              </a:ext>
            </a:extLst>
          </p:cNvPr>
          <p:cNvSpPr txBox="1"/>
          <p:nvPr/>
        </p:nvSpPr>
        <p:spPr>
          <a:xfrm>
            <a:off x="1447800" y="3653754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Earth</a:t>
            </a:r>
            <a:endParaRPr lang="th-TH" sz="3200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AEE85850-D6A0-339D-9358-8CA6FEF3A078}"/>
              </a:ext>
            </a:extLst>
          </p:cNvPr>
          <p:cNvSpPr txBox="1"/>
          <p:nvPr/>
        </p:nvSpPr>
        <p:spPr>
          <a:xfrm>
            <a:off x="8768041" y="4061624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Map</a:t>
            </a:r>
            <a:endParaRPr lang="th-TH" sz="3200" dirty="0"/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4FA80DA1-8AC2-5189-9A82-3E246E383BC0}"/>
              </a:ext>
            </a:extLst>
          </p:cNvPr>
          <p:cNvSpPr txBox="1"/>
          <p:nvPr/>
        </p:nvSpPr>
        <p:spPr>
          <a:xfrm>
            <a:off x="6092887" y="5264880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Globe</a:t>
            </a:r>
            <a:endParaRPr lang="th-TH" sz="3200" dirty="0"/>
          </a:p>
        </p:txBody>
      </p:sp>
      <p:sp>
        <p:nvSpPr>
          <p:cNvPr id="10" name="ลูกศร: ขวา 9">
            <a:extLst>
              <a:ext uri="{FF2B5EF4-FFF2-40B4-BE49-F238E27FC236}">
                <a16:creationId xmlns:a16="http://schemas.microsoft.com/office/drawing/2014/main" id="{0DA3A92D-E3FD-D67B-4737-C81FC7687EE8}"/>
              </a:ext>
            </a:extLst>
          </p:cNvPr>
          <p:cNvSpPr/>
          <p:nvPr/>
        </p:nvSpPr>
        <p:spPr>
          <a:xfrm>
            <a:off x="3581400" y="2067227"/>
            <a:ext cx="2762250" cy="584775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ลูกศร: ขวา 10">
            <a:extLst>
              <a:ext uri="{FF2B5EF4-FFF2-40B4-BE49-F238E27FC236}">
                <a16:creationId xmlns:a16="http://schemas.microsoft.com/office/drawing/2014/main" id="{3D73CD8A-2381-F09A-554D-BE0314416C80}"/>
              </a:ext>
            </a:extLst>
          </p:cNvPr>
          <p:cNvSpPr/>
          <p:nvPr/>
        </p:nvSpPr>
        <p:spPr>
          <a:xfrm rot="2512474">
            <a:off x="3117202" y="3492728"/>
            <a:ext cx="1033955" cy="677299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6286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4465" y="365125"/>
            <a:ext cx="11700387" cy="1325563"/>
          </a:xfrm>
        </p:spPr>
        <p:txBody>
          <a:bodyPr/>
          <a:lstStyle/>
          <a:p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สถานะ (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State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 และพฤติกรรม (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Behaviors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 ของโลก</a:t>
            </a:r>
            <a:r>
              <a:rPr lang="th-TH" dirty="0"/>
              <a:t> </a:t>
            </a:r>
          </a:p>
        </p:txBody>
      </p:sp>
      <p:pic>
        <p:nvPicPr>
          <p:cNvPr id="4" name="Picture 2" descr="http://us.123rf.com/400wm/400/400/lello4d/lello4d1201/lello4d120100017/11779733-earth-globe-realistic-3-d-rendering-arctic-view-north-pole--on-white-background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272" y="1582669"/>
            <a:ext cx="4917638" cy="49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ฝนตก แดดออก  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น้ำท่วม น้ำบ่าไหลหลาก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แผ่นดินไหว ดินถล่ม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ฟ้าร้อง ฟ้าผ่า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ทอร์นาโด ไต้ฝุ่น ไซโคลน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กลางวัน กลางคืน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พระอาทิตย์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พระจันทร์ ขึ้น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--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ตก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ฯลฯ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buClr>
                <a:srgbClr val="FF0000"/>
              </a:buClr>
              <a:buFont typeface="Courier New" pitchFamily="49" charset="0"/>
              <a:buChar char="o"/>
            </a:pPr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190D-707F-41E2-B8BE-087A8512E910}" type="slidenum">
              <a:rPr lang="th-TH" smtClean="0"/>
              <a:t>54</a:t>
            </a:fld>
            <a:endParaRPr lang="th-TH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990C5A-624E-4B3A-BBE3-F3F306D6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</p:spTree>
    <p:extLst>
      <p:ext uri="{BB962C8B-B14F-4D97-AF65-F5344CB8AC3E}">
        <p14:creationId xmlns:p14="http://schemas.microsoft.com/office/powerpoint/2010/main" val="5513080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6645" y="365125"/>
            <a:ext cx="11867536" cy="1325563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สถานะ (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State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 และพฤติกรรม (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Behaviors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) ของลูกโลก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506065" y="1825625"/>
            <a:ext cx="5847735" cy="4351338"/>
          </a:xfrm>
        </p:spPr>
        <p:txBody>
          <a:bodyPr/>
          <a:lstStyle/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คำนวณระยะทาง</a:t>
            </a:r>
          </a:p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จำลองกลางวัน กลางคืน</a:t>
            </a:r>
            <a:endParaRPr 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2438" indent="-452438">
              <a:buClr>
                <a:srgbClr val="FF0000"/>
              </a:buClr>
              <a:buFont typeface="Courier New" pitchFamily="49" charset="0"/>
              <a:buChar char="o"/>
            </a:pP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ระบุตำแหน่งแห่งหนบนพื้นโลก</a:t>
            </a:r>
          </a:p>
        </p:txBody>
      </p:sp>
      <p:pic>
        <p:nvPicPr>
          <p:cNvPr id="7" name="Content Placeholder 6" descr="http://wowshopper.com/world-globe/pics-inventory/12532globe4kids-e.gif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404" y="1560872"/>
            <a:ext cx="3301768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190D-707F-41E2-B8BE-087A8512E910}" type="slidenum">
              <a:rPr lang="th-TH" smtClean="0"/>
              <a:t>55</a:t>
            </a:fld>
            <a:endParaRPr lang="th-TH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696E44-7AA0-4328-AFE5-5812C9A63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</p:spTree>
    <p:extLst>
      <p:ext uri="{BB962C8B-B14F-4D97-AF65-F5344CB8AC3E}">
        <p14:creationId xmlns:p14="http://schemas.microsoft.com/office/powerpoint/2010/main" val="4062420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471" y="365125"/>
            <a:ext cx="11788877" cy="1325563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เราสามารถสร้างแบบจำลองของสิ่งเดียวกันที่ใช้งานแตกต่างกัน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/>
              <a:t> </a:t>
            </a:r>
            <a:endParaRPr lang="th-TH" dirty="0"/>
          </a:p>
        </p:txBody>
      </p:sp>
      <p:pic>
        <p:nvPicPr>
          <p:cNvPr id="4" name="Picture 3" descr="http://wowshopper.com/world-globe/pics-inventory/12532globe4kids-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320" y="3310131"/>
            <a:ext cx="2292538" cy="313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1.bp.blogspot.com/-z1xUGqUzBPI/UJ883qBdBgI/AAAAAAAABR4/TEUi1S-S_j0/s1600/world-political-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3501009"/>
            <a:ext cx="5449586" cy="275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us.123rf.com/400wm/400/400/lello4d/lello4d1201/lello4d120100017/11779733-earth-globe-realistic-3-d-rendering-arctic-view-north-pole--on-white-backgroun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1904" y="1461952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 rot="7786789">
            <a:off x="4115780" y="2916447"/>
            <a:ext cx="1512168" cy="247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ight Arrow 7"/>
          <p:cNvSpPr/>
          <p:nvPr/>
        </p:nvSpPr>
        <p:spPr>
          <a:xfrm rot="2993354">
            <a:off x="5986976" y="2825848"/>
            <a:ext cx="1097487" cy="247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190D-707F-41E2-B8BE-087A8512E910}" type="slidenum">
              <a:rPr lang="th-TH" smtClean="0"/>
              <a:t>56</a:t>
            </a:fld>
            <a:endParaRPr lang="th-TH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848C750-BBC3-431F-B07E-4E1C0FBEA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</p:spTree>
    <p:extLst>
      <p:ext uri="{BB962C8B-B14F-4D97-AF65-F5344CB8AC3E}">
        <p14:creationId xmlns:p14="http://schemas.microsoft.com/office/powerpoint/2010/main" val="42696651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2CAF-C884-4CC4-BF29-CFFE0FD7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Domain</a:t>
            </a: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ของ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object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217EC44D-02D4-4C3E-9B1E-38D7F77FC8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2438" indent="-452438"/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Domain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หนึ่งๆ จะมี 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Objects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ได้ตั้งแต่ 2 ตัวขึ้นไป จนถึงจำนวนนับไม่ถ้วน </a:t>
            </a:r>
          </a:p>
          <a:p>
            <a:pPr marL="452438" indent="-452438"/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ตัวหนึ่งสามารถอยู่ในหลายๆ 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Domains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ได้</a:t>
            </a:r>
          </a:p>
          <a:p>
            <a:pPr marL="452438" indent="-452438"/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ขึ้นอยู่กับว่าเราจะกำหนด 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Domain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ที่เราสนใจ 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(Domain of interest)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อย่างไร</a:t>
            </a:r>
          </a:p>
          <a:p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75941-ABB7-418B-8911-C4E3AB08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C0FD0-7FEB-4F72-A8B9-080A7353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6DD61A-1C20-4FC8-B80B-308FBAF33958}" type="slidenum">
              <a:rPr lang="en-US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6CFB-C6BB-4428-A628-E1205B28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หลักสำคัญของ </a:t>
            </a: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OOP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ABE22793-05E3-4A56-8A4C-E37B89778A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600" b="1" dirty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Class and Subclass</a:t>
            </a:r>
          </a:p>
          <a:p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Encapsulate</a:t>
            </a:r>
          </a:p>
          <a:p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Inheritance</a:t>
            </a:r>
          </a:p>
          <a:p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Polymorphism</a:t>
            </a:r>
          </a:p>
          <a:p>
            <a:r>
              <a:rPr lang="en-US" altLang="en-US" sz="3600" b="1" dirty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Abstract Data Type (ADT)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5CBD2-FBEC-4BBA-9B6F-BA8A4CDE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6D04A-B9F1-4822-B128-56031CAD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0A115-ED08-45E6-B993-08BC4F1C0748}" type="slidenum">
              <a:rPr lang="en-US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B5422-6DC3-4FB5-8C71-A1DA0478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Class and derived class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87796A3B-8B04-4319-A8ED-EBE791494B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Class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คือกลุ่ม (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category)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objects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ที่มีคุณสมบัติและพฤติกรรมที่เหมือนกัน</a:t>
            </a:r>
            <a:endParaRPr lang="en-US" alt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ได้มาจาก</a:t>
            </a:r>
            <a:r>
              <a:rPr lang="th-TH" altLang="en-US" sz="3600" b="1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abstraction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แบบ 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classification</a:t>
            </a:r>
          </a:p>
          <a:p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class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จะต้องประกอบไปด้วย </a:t>
            </a:r>
            <a:endParaRPr lang="en-US" alt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altLang="en-US" sz="32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data</a:t>
            </a:r>
          </a:p>
          <a:p>
            <a:pPr lvl="1"/>
            <a:r>
              <a:rPr lang="en-US" altLang="en-US" sz="32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behavior</a:t>
            </a:r>
          </a:p>
          <a:p>
            <a:pPr lvl="1"/>
            <a:r>
              <a:rPr lang="en-US" altLang="en-US" sz="32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interface</a:t>
            </a:r>
          </a:p>
          <a:p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เป็นต้นแบบ (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prototype)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หรือพิมพ์เขียว ให้กับทุก 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ที่สร้างขึ้นจาก 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class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นั้น</a:t>
            </a:r>
            <a:endParaRPr lang="en-US" alt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AE2B4-E381-468B-9E20-182791CF0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FD4FD-46A9-42BD-A4B2-70E46025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890C07-688D-495E-B007-9636B83E7EA8}" type="slidenum">
              <a:rPr lang="en-US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B048F-96B9-6E08-8BE8-D26054C7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88AFC10-379A-1803-38D7-3F64A59C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88" y="158750"/>
            <a:ext cx="10515600" cy="1325563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Input Unit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DE1DF-6996-502D-0F0E-6E939C61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89D554-EBBF-1A2A-4616-AC5A5D75A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8D8681-5353-4717-AAA6-D47865A68873}" type="slidenum">
              <a:rPr lang="ko-KR" altLang="en-US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449207D-485B-C9A2-F976-2DB9A04E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926" y="260033"/>
            <a:ext cx="4762257" cy="228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678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BB52C-6E5D-4F6F-9F5E-949A0B8A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9F52D-0A14-4D41-9978-378941D9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825625"/>
            <a:ext cx="10906125" cy="4351338"/>
          </a:xfrm>
        </p:spPr>
        <p:txBody>
          <a:bodyPr rtlCol="0">
            <a:normAutofit/>
          </a:bodyPr>
          <a:lstStyle/>
          <a:p>
            <a:pPr marL="541338" indent="-541338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Objects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มีคุณลักษณะ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State)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ที่บ่งบอกถึงความเป็นตัวของมันเองในขณะนั้น  </a:t>
            </a:r>
          </a:p>
          <a:p>
            <a:pPr marL="541338" indent="-541338" fontAlgn="auto"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Objects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ต้องสามารถแสดงพฤติกรรม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Behavior)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ของตัวเองออกมาได้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</a:t>
            </a:r>
            <a:r>
              <a:rPr lang="th-TH" sz="36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รถยนต์สีน้ำเงินคันหนึ่งวิ่งออกไปและหยุดลงตรงทางม้าลาย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มีความหมายคือ วัตถุ ประเภท รถยนต์  มีคุณลักษณะของสีเป็นสีน้ำเงิน และมีพฤติกรรมที่แสดงถึงการเคลื่อนที่และหยุดได้</a:t>
            </a:r>
            <a:endParaRPr 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E6E71-FBF4-4EA4-9CFF-26C55EB66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567D0-05BC-40FB-A533-7EFD793C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61105E-5F24-481C-A3E8-617E037BAEBE}" type="slidenum">
              <a:rPr lang="en-US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F297-12A6-463E-94EA-5808DC7A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objects</a:t>
            </a:r>
          </a:p>
        </p:txBody>
      </p:sp>
      <p:sp>
        <p:nvSpPr>
          <p:cNvPr id="46083" name="Content Placeholder 2">
            <a:extLst>
              <a:ext uri="{FF2B5EF4-FFF2-40B4-BE49-F238E27FC236}">
                <a16:creationId xmlns:a16="http://schemas.microsoft.com/office/drawing/2014/main" id="{61920E5C-E1D0-4B41-8580-0B7EA0693C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objects </a:t>
            </a:r>
            <a:r>
              <a:rPr lang="th-TH" altLang="en-US" sz="40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ต้องประกอบด้วย</a:t>
            </a:r>
          </a:p>
          <a:p>
            <a:pPr lvl="1"/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(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Identity)</a:t>
            </a:r>
            <a:endParaRPr lang="th-TH" alt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สถานะ (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State)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คุณสมบัติ หรือค่าของข้อมูล (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value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 lvl="1"/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พฤติกรรม (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Behavior) 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ที่ระบุว่าสามารถทำอะไรได้บ้าง (</a:t>
            </a:r>
            <a:r>
              <a:rPr lang="en-US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method</a:t>
            </a:r>
            <a:r>
              <a:rPr lang="th-TH" altLang="en-US" sz="36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altLang="en-US" sz="36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C95BF-6CA0-4671-B1E7-88BD9761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2E0B3-388D-47A6-8865-E9D05602D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CBF5E6-21AF-4E2C-9AFA-8B6076D6E949}" type="slidenum">
              <a:rPr lang="en-US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E1A5C-E7C3-40D4-9686-94480916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Encapsulate</a:t>
            </a:r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5D84CBB0-0CBC-4D48-9E77-304E6B2159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buFont typeface="Courier New" panose="02070309020205020404" pitchFamily="49" charset="0"/>
              <a:buChar char="o"/>
            </a:pPr>
            <a:r>
              <a:rPr lang="en-US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Encapsulate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คือการปิดบัง หรือจำกัดการเข้าถึงข้อมูลบางอย่าง (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Information hiding)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ที่ไม่จำเป็นต้องให้ส่วนอื่นรับรู้ </a:t>
            </a:r>
          </a:p>
          <a:p>
            <a:pPr marL="909638" lvl="1" indent="-452438">
              <a:buFont typeface="Courier New" panose="02070309020205020404" pitchFamily="49" charset="0"/>
              <a:buChar char="o"/>
            </a:pPr>
            <a:r>
              <a:rPr lang="th-TH" alt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เราจะไม่ให้ผู้ใช้สนใจ (หรือมองเห็นได้) ว่า </a:t>
            </a:r>
            <a:r>
              <a:rPr lang="en-US" alt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smartphone </a:t>
            </a:r>
            <a:r>
              <a:rPr lang="th-TH" alt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จะแปลงไฟล์ </a:t>
            </a:r>
            <a:r>
              <a:rPr lang="en-US" alt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MP3</a:t>
            </a:r>
            <a:r>
              <a:rPr lang="th-TH" alt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ออกมาเป็นเพลงได้อย่างไร</a:t>
            </a:r>
          </a:p>
          <a:p>
            <a:pPr marL="909638" lvl="1" indent="-452438">
              <a:buFont typeface="Courier New" panose="02070309020205020404" pitchFamily="49" charset="0"/>
              <a:buChar char="o"/>
            </a:pPr>
            <a:r>
              <a:rPr lang="th-TH" alt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เราให้ความสนใจแค่ใช้งานและติดต่อกับเครื่อง โดยการควบคุมผ่านแผงควบคุม เช่น เปิด-ปิด เล่น เร่งเสียง เปลี่ยนเพลงไปข้างหน้า ย้อนกลับ เป็นต้น</a:t>
            </a:r>
          </a:p>
          <a:p>
            <a:pPr marL="909638" lvl="1" indent="-452438">
              <a:buFont typeface="Courier New" panose="02070309020205020404" pitchFamily="49" charset="0"/>
              <a:buChar char="o"/>
            </a:pPr>
            <a:r>
              <a:rPr lang="th-TH" alt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ผู้ออกแบบโปรแกรมจะควบคุมกฎเกณฑ์ต่างๆ ของซอฟท์แวร์ให้ สอดคล้องกับความเป็นจริง </a:t>
            </a:r>
            <a:endParaRPr lang="en-US" alt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83B14-4458-4835-BE9C-B391E2A94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4B26A-A3E4-490E-BFC4-4C7C6E40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0F7EB4-5410-45A7-AF8A-72D07CC6C315}" type="slidenum">
              <a:rPr lang="en-US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1E8A7-ABF0-4E3F-BFFF-B78187FF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Inheritance</a:t>
            </a:r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9138CB47-4761-4A5E-B015-D017CA48C6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41338" indent="-541338">
              <a:buFont typeface="Courier New" panose="02070309020205020404" pitchFamily="49" charset="0"/>
              <a:buChar char="o"/>
            </a:pPr>
            <a:r>
              <a:rPr lang="en-US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Inheritance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เป็นการถ่ายทอดข้อมูล (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state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behavior)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class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ลำดับที่สูงกว่า (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base class)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ไปยังลำดับที่ต่ำกว่า (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derived class) </a:t>
            </a:r>
            <a:endParaRPr lang="th-TH" alt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541338" indent="-541338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โดยที่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derived class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นั้นสามารถเปลี่ยนแปลง หรือแทนที่ข้อมูล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(override)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ซึ่งได้รับการถ่ายทอดมานั้นได้</a:t>
            </a:r>
            <a:endParaRPr lang="en-US" alt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0774B-DD13-4A95-99BB-00A7B9289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8CB9D-DBCD-4344-9D2F-7E0EB57A7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42948E-D460-4E44-A451-A8F9CB463FC8}" type="slidenum">
              <a:rPr lang="en-US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BAA1-97A6-4DA0-A961-1E774DA5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Polymorphism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4EE5FFCA-34DB-4DEA-8495-B578B5F058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54013" indent="-354013">
              <a:buFont typeface="Courier New" panose="02070309020205020404" pitchFamily="49" charset="0"/>
              <a:buChar char="o"/>
            </a:pPr>
            <a:r>
              <a:rPr lang="en-US" altLang="en-US" sz="3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Polymorphism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มาจากภาษา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Greek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แปลว่า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“having multiple forms”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marL="354013" indent="-354013">
              <a:buFont typeface="Courier New" panose="02070309020205020404" pitchFamily="49" charset="0"/>
              <a:buChar char="o"/>
            </a:pP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method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ใดๆ ใน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derived class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สามารถมีพฤติกรรมที่ต่างไปจาก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method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ชื่อเดียวกันใน </a:t>
            </a:r>
            <a:r>
              <a:rPr lang="en-US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base class </a:t>
            </a:r>
            <a:r>
              <a:rPr lang="th-TH" alt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ได้</a:t>
            </a:r>
            <a:endParaRPr lang="en-US" alt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811213" lvl="1" indent="-354013">
              <a:buFont typeface="Courier New" panose="02070309020205020404" pitchFamily="49" charset="0"/>
              <a:buChar char="o"/>
            </a:pPr>
            <a:r>
              <a:rPr lang="th-TH" alt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ยานพาหนะ สามารถเคลื่อนที่ได้โดยการเลี้ยวในรูปแบบต่าง ๆ กัน</a:t>
            </a:r>
          </a:p>
          <a:p>
            <a:pPr marL="457200" lvl="1" indent="0">
              <a:buNone/>
            </a:pPr>
            <a:r>
              <a:rPr lang="en-US" altLang="en-US" b="1" dirty="0"/>
              <a:t> </a:t>
            </a:r>
            <a:r>
              <a:rPr lang="th-TH" altLang="en-US" b="1" dirty="0"/>
              <a:t> </a:t>
            </a:r>
            <a:endParaRPr lang="en-US" alt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5FE72-C162-4DFE-9ACA-A660B3931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0D3F5-1965-4BBC-8615-48D4F48E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B11E4-7DCB-4441-BF5E-91A6D17F515A}" type="slidenum">
              <a:rPr lang="en-US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6ECB9-7153-4E87-BFB9-31AD48CC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Abstract Data Type (ADT)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5EA81BF2-FDBC-44DD-AB5C-4FFC573761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th-TH" altLang="en-US" sz="3200" b="1" dirty="0">
                <a:cs typeface="TH Sarabun New" panose="020B0500040200020003" pitchFamily="34" charset="-34"/>
              </a:rPr>
              <a:t>เป็นรูปแบบชนิดของข้อมูลที่ผู้พัฒนาเป็นผู้กำหนดขึ้นมาเอง</a:t>
            </a:r>
            <a:endParaRPr lang="en-US" altLang="en-US" sz="3200" b="1" dirty="0"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86E7A-5CA9-4D4B-8C2B-C9CE477C63D3}"/>
              </a:ext>
            </a:extLst>
          </p:cNvPr>
          <p:cNvSpPr txBox="1"/>
          <p:nvPr/>
        </p:nvSpPr>
        <p:spPr>
          <a:xfrm>
            <a:off x="3876010" y="2885665"/>
            <a:ext cx="302418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th-TH" sz="4000" b="1" dirty="0"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เช่นอะไรบ้าง???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BE54E-D71C-43D3-BC5E-DA6D613A0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4D4F9-D6BA-4070-B41F-D59FA8AC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79DD7D-9D53-49D0-8222-75C84D8ED86B}" type="slidenum">
              <a:rPr lang="en-US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19A38-5126-4B04-BADA-E10739BC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คำถาม</a:t>
            </a:r>
            <a:endParaRPr lang="en-US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3251" name="Content Placeholder 4">
            <a:extLst>
              <a:ext uri="{FF2B5EF4-FFF2-40B4-BE49-F238E27FC236}">
                <a16:creationId xmlns:a16="http://schemas.microsoft.com/office/drawing/2014/main" id="{8F64A521-487D-44FF-BC09-22F8C2F475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en-US" sz="44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Class</a:t>
            </a:r>
            <a:r>
              <a:rPr lang="en-US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คืออะไร</a:t>
            </a:r>
          </a:p>
          <a:p>
            <a:pPr marL="514350" indent="-514350">
              <a:buAutoNum type="arabicPeriod"/>
            </a:pPr>
            <a:r>
              <a:rPr lang="en-US" altLang="en-US" sz="44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Object</a:t>
            </a:r>
            <a:r>
              <a:rPr lang="en-US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คืออะไร</a:t>
            </a:r>
          </a:p>
          <a:p>
            <a:pPr marL="514350" indent="-514350">
              <a:buAutoNum type="arabicPeriod"/>
            </a:pPr>
            <a:r>
              <a:rPr lang="en-US" altLang="en-US" sz="44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Inheritance</a:t>
            </a:r>
            <a:r>
              <a:rPr lang="en-US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หมายถึงอะไร</a:t>
            </a:r>
          </a:p>
          <a:p>
            <a:pPr marL="514350" indent="-514350">
              <a:buAutoNum type="arabicPeriod"/>
            </a:pPr>
            <a:r>
              <a:rPr lang="en-US" altLang="en-US" sz="44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Encapsulation</a:t>
            </a:r>
            <a:r>
              <a:rPr lang="th-TH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หมายถึงอะไร</a:t>
            </a:r>
          </a:p>
          <a:p>
            <a:pPr marL="514350" indent="-514350">
              <a:buAutoNum type="arabicPeriod"/>
            </a:pPr>
            <a:r>
              <a:rPr lang="en-US" altLang="en-US" sz="44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Polymorphism</a:t>
            </a:r>
            <a:r>
              <a:rPr lang="en-US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หมายถึงอะไร</a:t>
            </a:r>
          </a:p>
          <a:p>
            <a:pPr marL="514350" indent="-514350">
              <a:buAutoNum type="arabicPeriod"/>
            </a:pPr>
            <a:r>
              <a:rPr lang="en-US" altLang="en-US" sz="4400" b="1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Abstract Data Type </a:t>
            </a:r>
            <a:r>
              <a:rPr lang="th-TH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ต่างจาก </a:t>
            </a:r>
            <a:r>
              <a:rPr lang="en-US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Type </a:t>
            </a:r>
            <a:r>
              <a:rPr lang="th-TH" altLang="en-US" sz="4400" dirty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ทั่วไปอย่างไร</a:t>
            </a:r>
            <a:endParaRPr lang="en-US" altLang="en-US" sz="4400" dirty="0">
              <a:solidFill>
                <a:schemeClr val="accent4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F74F35-2FB1-4F4A-AD5E-DA12D2EA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5F39F-3C68-44F9-8FAE-16643737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7420AE-C929-419B-ACD7-5EC98FE99F62}" type="slidenum">
              <a:rPr lang="en-US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D9CC1-3BA0-EE2E-DC28-07FD1E0AC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833AB27-039B-25BD-28B7-EF3D9A233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88" y="158750"/>
            <a:ext cx="10515600" cy="1325563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Output Unit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D054E-5385-B581-E71F-086CA47FC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E77BE-04BD-A7B0-45E5-B12F50E3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8D8681-5353-4717-AAA6-D47865A68873}" type="slidenum">
              <a:rPr lang="ko-KR" altLang="en-US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829B33B-A0E7-7D89-AFF6-237E25918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926" y="260033"/>
            <a:ext cx="4762257" cy="228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7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9D514-010B-0359-FD34-426D6AF1D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3A87BB4-C24E-B4D8-EE2B-085FDECF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88" y="158750"/>
            <a:ext cx="10515600" cy="1325563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Memory Unit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3A542-4B99-9BA2-68CF-DFD356528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E6DE1-C0D7-2C49-E0C2-521A9DE4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8D8681-5353-4717-AAA6-D47865A68873}" type="slidenum">
              <a:rPr lang="ko-KR" altLang="en-US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6A9AA8A4-EB11-56DC-B339-2BABBA905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926" y="260033"/>
            <a:ext cx="4762257" cy="2287434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771010BB-8C00-5860-128B-2324D8BB1E7A}"/>
              </a:ext>
            </a:extLst>
          </p:cNvPr>
          <p:cNvSpPr txBox="1"/>
          <p:nvPr/>
        </p:nvSpPr>
        <p:spPr>
          <a:xfrm>
            <a:off x="342899" y="2063234"/>
            <a:ext cx="503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ROM: Read Only Memory </a:t>
            </a:r>
            <a:endParaRPr lang="th-TH" sz="2800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27D085B-52D3-6D68-169E-98CC3FD3D955}"/>
              </a:ext>
            </a:extLst>
          </p:cNvPr>
          <p:cNvSpPr txBox="1"/>
          <p:nvPr/>
        </p:nvSpPr>
        <p:spPr>
          <a:xfrm>
            <a:off x="342899" y="3429000"/>
            <a:ext cx="503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RAM: Random Access Memory 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697560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11DE6-4C5C-FA73-E093-B44CFCB6F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1D3C914-75A2-5883-63CE-FBEF7BE85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88" y="158750"/>
            <a:ext cx="10515600" cy="1325563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Central Processing Unit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FAB474-71F2-4B45-5841-BBC160FFF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OOP 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9B342-0F06-B280-7960-7B9DBC13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8D8681-5353-4717-AAA6-D47865A68873}" type="slidenum">
              <a:rPr lang="ko-KR" altLang="en-US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549B291-8C49-0DD1-90A1-484EC1407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926" y="260033"/>
            <a:ext cx="4762257" cy="2287434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DD3B5E54-44D5-F826-E228-E154C420AD83}"/>
              </a:ext>
            </a:extLst>
          </p:cNvPr>
          <p:cNvSpPr txBox="1"/>
          <p:nvPr/>
        </p:nvSpPr>
        <p:spPr>
          <a:xfrm>
            <a:off x="371475" y="2547467"/>
            <a:ext cx="127635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Fetch</a:t>
            </a:r>
            <a:endParaRPr lang="th-TH" sz="2800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16777EE-CAAA-70EB-6274-A10850B201CB}"/>
              </a:ext>
            </a:extLst>
          </p:cNvPr>
          <p:cNvSpPr txBox="1"/>
          <p:nvPr/>
        </p:nvSpPr>
        <p:spPr>
          <a:xfrm>
            <a:off x="1647825" y="3214118"/>
            <a:ext cx="16002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Decode</a:t>
            </a:r>
            <a:endParaRPr lang="th-TH" sz="2800" dirty="0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EB71595E-661E-122A-A1C5-A05D606A8C3E}"/>
              </a:ext>
            </a:extLst>
          </p:cNvPr>
          <p:cNvSpPr txBox="1"/>
          <p:nvPr/>
        </p:nvSpPr>
        <p:spPr>
          <a:xfrm>
            <a:off x="3248025" y="3833619"/>
            <a:ext cx="16002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Execute</a:t>
            </a:r>
            <a:endParaRPr lang="th-TH" sz="2800" dirty="0"/>
          </a:p>
        </p:txBody>
      </p:sp>
      <p:sp>
        <p:nvSpPr>
          <p:cNvPr id="9" name="ลูกศร: โค้ง 8">
            <a:extLst>
              <a:ext uri="{FF2B5EF4-FFF2-40B4-BE49-F238E27FC236}">
                <a16:creationId xmlns:a16="http://schemas.microsoft.com/office/drawing/2014/main" id="{A7FD27D9-B0F2-1488-FF82-D1B63AFEB52B}"/>
              </a:ext>
            </a:extLst>
          </p:cNvPr>
          <p:cNvSpPr/>
          <p:nvPr/>
        </p:nvSpPr>
        <p:spPr>
          <a:xfrm flipV="1">
            <a:off x="1009650" y="3093885"/>
            <a:ext cx="561975" cy="537131"/>
          </a:xfrm>
          <a:prstGeom prst="ben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800">
              <a:solidFill>
                <a:schemeClr val="tx1"/>
              </a:solidFill>
            </a:endParaRPr>
          </a:p>
        </p:txBody>
      </p:sp>
      <p:sp>
        <p:nvSpPr>
          <p:cNvPr id="10" name="ลูกศร: โค้ง 9">
            <a:extLst>
              <a:ext uri="{FF2B5EF4-FFF2-40B4-BE49-F238E27FC236}">
                <a16:creationId xmlns:a16="http://schemas.microsoft.com/office/drawing/2014/main" id="{FED3F2CE-2AD2-7DA8-A52D-2B28EAFC70E0}"/>
              </a:ext>
            </a:extLst>
          </p:cNvPr>
          <p:cNvSpPr/>
          <p:nvPr/>
        </p:nvSpPr>
        <p:spPr>
          <a:xfrm flipV="1">
            <a:off x="2447925" y="3843144"/>
            <a:ext cx="561975" cy="537131"/>
          </a:xfrm>
          <a:prstGeom prst="ben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800">
              <a:solidFill>
                <a:schemeClr val="tx1"/>
              </a:solidFill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29C382AC-2F04-7102-B8C9-6C30A6ACB2C3}"/>
              </a:ext>
            </a:extLst>
          </p:cNvPr>
          <p:cNvSpPr txBox="1"/>
          <p:nvPr/>
        </p:nvSpPr>
        <p:spPr>
          <a:xfrm>
            <a:off x="4867275" y="4546978"/>
            <a:ext cx="127635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Fetch</a:t>
            </a:r>
            <a:endParaRPr lang="th-TH" sz="2800" dirty="0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AD1FCE56-91C7-CE6E-7135-BAFC7FC119E9}"/>
              </a:ext>
            </a:extLst>
          </p:cNvPr>
          <p:cNvSpPr txBox="1"/>
          <p:nvPr/>
        </p:nvSpPr>
        <p:spPr>
          <a:xfrm>
            <a:off x="6143625" y="5213629"/>
            <a:ext cx="1600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Decode</a:t>
            </a:r>
            <a:endParaRPr lang="th-TH" sz="2800" dirty="0"/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B1F35237-84AB-1491-6629-4A09E8958EF1}"/>
              </a:ext>
            </a:extLst>
          </p:cNvPr>
          <p:cNvSpPr txBox="1"/>
          <p:nvPr/>
        </p:nvSpPr>
        <p:spPr>
          <a:xfrm>
            <a:off x="7743825" y="5833130"/>
            <a:ext cx="1600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Execute</a:t>
            </a:r>
            <a:endParaRPr lang="th-TH" sz="2800" dirty="0"/>
          </a:p>
        </p:txBody>
      </p:sp>
      <p:sp>
        <p:nvSpPr>
          <p:cNvPr id="14" name="ลูกศร: โค้ง 13">
            <a:extLst>
              <a:ext uri="{FF2B5EF4-FFF2-40B4-BE49-F238E27FC236}">
                <a16:creationId xmlns:a16="http://schemas.microsoft.com/office/drawing/2014/main" id="{4503DE7C-B40D-2A45-E912-A2B8C8920102}"/>
              </a:ext>
            </a:extLst>
          </p:cNvPr>
          <p:cNvSpPr/>
          <p:nvPr/>
        </p:nvSpPr>
        <p:spPr>
          <a:xfrm flipV="1">
            <a:off x="5505450" y="5093396"/>
            <a:ext cx="561975" cy="537131"/>
          </a:xfrm>
          <a:prstGeom prst="ben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800">
              <a:solidFill>
                <a:schemeClr val="tx1"/>
              </a:solidFill>
            </a:endParaRPr>
          </a:p>
        </p:txBody>
      </p:sp>
      <p:sp>
        <p:nvSpPr>
          <p:cNvPr id="15" name="ลูกศร: โค้ง 14">
            <a:extLst>
              <a:ext uri="{FF2B5EF4-FFF2-40B4-BE49-F238E27FC236}">
                <a16:creationId xmlns:a16="http://schemas.microsoft.com/office/drawing/2014/main" id="{2F28EC36-C959-9EF1-E94D-B2515A22DB6F}"/>
              </a:ext>
            </a:extLst>
          </p:cNvPr>
          <p:cNvSpPr/>
          <p:nvPr/>
        </p:nvSpPr>
        <p:spPr>
          <a:xfrm flipV="1">
            <a:off x="6943725" y="5842655"/>
            <a:ext cx="561975" cy="537131"/>
          </a:xfrm>
          <a:prstGeom prst="ben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800">
              <a:solidFill>
                <a:schemeClr val="tx1"/>
              </a:solidFill>
            </a:endParaRPr>
          </a:p>
        </p:txBody>
      </p:sp>
      <p:sp>
        <p:nvSpPr>
          <p:cNvPr id="16" name="ลูกศร: โค้ง 15">
            <a:extLst>
              <a:ext uri="{FF2B5EF4-FFF2-40B4-BE49-F238E27FC236}">
                <a16:creationId xmlns:a16="http://schemas.microsoft.com/office/drawing/2014/main" id="{58E84101-4E90-2E83-91D4-93C61362C780}"/>
              </a:ext>
            </a:extLst>
          </p:cNvPr>
          <p:cNvSpPr/>
          <p:nvPr/>
        </p:nvSpPr>
        <p:spPr>
          <a:xfrm flipV="1">
            <a:off x="4286250" y="4403547"/>
            <a:ext cx="561975" cy="537131"/>
          </a:xfrm>
          <a:prstGeom prst="ben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800">
              <a:solidFill>
                <a:schemeClr val="tx1"/>
              </a:solidFill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42F582F8-1F2A-48FE-EA75-59E8D545CC35}"/>
              </a:ext>
            </a:extLst>
          </p:cNvPr>
          <p:cNvSpPr txBox="1"/>
          <p:nvPr/>
        </p:nvSpPr>
        <p:spPr>
          <a:xfrm>
            <a:off x="1745456" y="5662597"/>
            <a:ext cx="220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 timing diagram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43977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AB80A3737EC242A6743D40C2A602F8" ma:contentTypeVersion="3" ma:contentTypeDescription="Create a new document." ma:contentTypeScope="" ma:versionID="6d235cdded959b07f7673da65ae1f5bf">
  <xsd:schema xmlns:xsd="http://www.w3.org/2001/XMLSchema" xmlns:xs="http://www.w3.org/2001/XMLSchema" xmlns:p="http://schemas.microsoft.com/office/2006/metadata/properties" xmlns:ns2="9c861e8e-0047-4445-9467-b3712011d2a2" targetNamespace="http://schemas.microsoft.com/office/2006/metadata/properties" ma:root="true" ma:fieldsID="a4a8a0b4722c688bcf96caacd8621b92" ns2:_="">
    <xsd:import namespace="9c861e8e-0047-4445-9467-b3712011d2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861e8e-0047-4445-9467-b3712011d2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3E9C6D-D6D8-4252-9A5D-78E2E8C7D5D9}">
  <ds:schemaRefs>
    <ds:schemaRef ds:uri="http://schemas.microsoft.com/office/2006/metadata/properties"/>
    <ds:schemaRef ds:uri="http://schemas.microsoft.com/office/infopath/2007/PartnerControls"/>
    <ds:schemaRef ds:uri="7cc98989-72c3-446c-ae77-edbe8b0d3d4f"/>
    <ds:schemaRef ds:uri="f6931950-b3bd-48d0-869a-0ff6947ee6b8"/>
  </ds:schemaRefs>
</ds:datastoreItem>
</file>

<file path=customXml/itemProps2.xml><?xml version="1.0" encoding="utf-8"?>
<ds:datastoreItem xmlns:ds="http://schemas.openxmlformats.org/officeDocument/2006/customXml" ds:itemID="{FFACF528-08AC-4E4B-99D6-91A165214E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861e8e-0047-4445-9467-b3712011d2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D7E2F3-DE58-4919-96BF-687DB1B655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2877</Words>
  <Application>Microsoft Office PowerPoint</Application>
  <PresentationFormat>แบบจอกว้าง</PresentationFormat>
  <Paragraphs>498</Paragraphs>
  <Slides>66</Slides>
  <Notes>2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66</vt:i4>
      </vt:variant>
    </vt:vector>
  </HeadingPairs>
  <TitlesOfParts>
    <vt:vector size="75" baseType="lpstr">
      <vt:lpstr>Arial</vt:lpstr>
      <vt:lpstr>Calibri</vt:lpstr>
      <vt:lpstr>Calibri Light</vt:lpstr>
      <vt:lpstr>Consolas</vt:lpstr>
      <vt:lpstr>Courier New</vt:lpstr>
      <vt:lpstr>TH Baijam</vt:lpstr>
      <vt:lpstr>TH Sarabun New</vt:lpstr>
      <vt:lpstr>Wingdings</vt:lpstr>
      <vt:lpstr>Office Theme</vt:lpstr>
      <vt:lpstr> หน่วยที่ 1 การเขียนโปรแกรมเชิงวัตถุ</vt:lpstr>
      <vt:lpstr>การเขียนโปรแกรมเชิงวัตถุ</vt:lpstr>
      <vt:lpstr>OO มีอะไรให้เรียนรู้บ้าง</vt:lpstr>
      <vt:lpstr>Harvard Mark I Computer</vt:lpstr>
      <vt:lpstr>Computer Architecture (Review)</vt:lpstr>
      <vt:lpstr>Input Unit</vt:lpstr>
      <vt:lpstr>Output Unit</vt:lpstr>
      <vt:lpstr>Memory Unit</vt:lpstr>
      <vt:lpstr>Central Processing Unit</vt:lpstr>
      <vt:lpstr>Von Neumann architecture</vt:lpstr>
      <vt:lpstr>Von Neumann architecture</vt:lpstr>
      <vt:lpstr>Von Neumann architecture</vt:lpstr>
      <vt:lpstr>Von Neumann architecture</vt:lpstr>
      <vt:lpstr>Von Neumann architecture</vt:lpstr>
      <vt:lpstr>Von Neumann architecture</vt:lpstr>
      <vt:lpstr>Von Neumann architecture</vt:lpstr>
      <vt:lpstr>Harvard architecture</vt:lpstr>
      <vt:lpstr>ยุคต่างๆ ในการพัฒนา software (1)</vt:lpstr>
      <vt:lpstr>Flowchart vs assembly language</vt:lpstr>
      <vt:lpstr>Assembly language vs Machine code</vt:lpstr>
      <vt:lpstr>ยุคต่างๆ ในการพัฒนา software (2)</vt:lpstr>
      <vt:lpstr>ยุคต่างๆ ในการพัฒนา software (3)</vt:lpstr>
      <vt:lpstr>ยุคต่างๆ ในการพัฒนา software (4)</vt:lpstr>
      <vt:lpstr>ปัญหาที่พบในภาษาเชิงโครงสร้าง</vt:lpstr>
      <vt:lpstr>ปัญหาที่พบในภาษาเชิงโครงสร้าง</vt:lpstr>
      <vt:lpstr>ปัญหาที่พบในภาษาเชิงโครงสร้าง</vt:lpstr>
      <vt:lpstr>Output ของโปรแกรมนี้คือ?</vt:lpstr>
      <vt:lpstr>ปัญหาที่พบในภาษาเชิงโครงสร้าง</vt:lpstr>
      <vt:lpstr>ปัญหาที่พบในภาษาเชิงโครงสร้าง</vt:lpstr>
      <vt:lpstr>ตัวอย่าง memory leak</vt:lpstr>
      <vt:lpstr>ปัญหาที่พบในภาษาเชิงโครงสร้าง</vt:lpstr>
      <vt:lpstr>Structure programming</vt:lpstr>
      <vt:lpstr>Object-Oriented Programming</vt:lpstr>
      <vt:lpstr>ยุคต่างๆ ในการพัฒนา ภาษา OOP </vt:lpstr>
      <vt:lpstr>ภาษา SIMULA อย่างง่าย</vt:lpstr>
      <vt:lpstr>ยุคต่างๆ ในการพัฒนาภาษา OOP (ต่อ) </vt:lpstr>
      <vt:lpstr>ตัวอย่าง ภาษา Smalltalk</vt:lpstr>
      <vt:lpstr>ยุคต่างๆ ในการพัฒนาภาษา OOP (ต่อ) </vt:lpstr>
      <vt:lpstr>C++ (ต่อ)</vt:lpstr>
      <vt:lpstr>ยุคต่างๆ ในการพัฒนาภาษา OOP (ต่อ)</vt:lpstr>
      <vt:lpstr>ยุคต่างๆ ในการพัฒนาภาษา OOP (ต่อ)</vt:lpstr>
      <vt:lpstr>ภาษาซีชาร์ป  (C#)</vt:lpstr>
      <vt:lpstr>ยุคต่างๆ ในการพัฒนาภาษา OOP</vt:lpstr>
      <vt:lpstr>ข้อดีของภาษา OOP</vt:lpstr>
      <vt:lpstr>ข้อดีของภาษา OOP</vt:lpstr>
      <vt:lpstr>ข้อเสียของ OOP</vt:lpstr>
      <vt:lpstr>วัตถุ (object) ในโลกแห่งความเป็นจริง</vt:lpstr>
      <vt:lpstr>งานนำเสนอ PowerPoint</vt:lpstr>
      <vt:lpstr>วัตถุ (Objects) ในการเขียนโปรแกรมเชิงวัตถุ</vt:lpstr>
      <vt:lpstr>การสร้างแบบจำลอง</vt:lpstr>
      <vt:lpstr>แบบจำลองวัตถุ (Object Models)</vt:lpstr>
      <vt:lpstr>แบบจำลองในลักษณะต่างๆ </vt:lpstr>
      <vt:lpstr>แบบจำลองยอดนิยมของโลก (earth)</vt:lpstr>
      <vt:lpstr>สถานะ (State) และพฤติกรรม (Behaviors) ของโลก </vt:lpstr>
      <vt:lpstr>สถานะ (State) และพฤติกรรม (Behaviors) ของลูกโลก </vt:lpstr>
      <vt:lpstr>เราสามารถสร้างแบบจำลองของสิ่งเดียวกันที่ใช้งานแตกต่างกัน</vt:lpstr>
      <vt:lpstr>Domain ของ object</vt:lpstr>
      <vt:lpstr>หลักสำคัญของ OOP</vt:lpstr>
      <vt:lpstr>Class and derived class</vt:lpstr>
      <vt:lpstr>Objects</vt:lpstr>
      <vt:lpstr>objects</vt:lpstr>
      <vt:lpstr>Encapsulate</vt:lpstr>
      <vt:lpstr>Inheritance</vt:lpstr>
      <vt:lpstr>Polymorphism</vt:lpstr>
      <vt:lpstr>Abstract Data Type (ADT)</vt:lpstr>
      <vt:lpstr>คำถาม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การเขียนโปรแกรมเชิงวัตถุ  (OBJECT-ORIENTED PROGRAMMING)</dc:title>
  <dc:creator>Koson Trachu</dc:creator>
  <cp:lastModifiedBy>Koson Trachu</cp:lastModifiedBy>
  <cp:revision>9</cp:revision>
  <dcterms:created xsi:type="dcterms:W3CDTF">2022-01-12T01:50:17Z</dcterms:created>
  <dcterms:modified xsi:type="dcterms:W3CDTF">2024-11-28T16:18:21Z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0x01010046AB80A3737EC242A6743D40C2A602F8</vt:lpwstr>
  </property>
  <property fmtid="{D5CDD505-2E9C-101B-9397-08002B2CF9AE}" pid="3" name="MediaServiceImageTags">
    <vt:lpwstr/>
  </property>
</Properties>
</file>